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両替、交換マーク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E78D73-0FA9-4142-876B-E16F2F22B760}"/>
              </a:ext>
            </a:extLst>
          </p:cNvPr>
          <p:cNvGrpSpPr/>
          <p:nvPr/>
        </p:nvGrpSpPr>
        <p:grpSpPr>
          <a:xfrm>
            <a:off x="715992" y="3828083"/>
            <a:ext cx="2365520" cy="2504924"/>
            <a:chOff x="258050" y="3663286"/>
            <a:chExt cx="2906283" cy="307755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4A4C289-CB29-443C-B5F1-8B83B0D347CB}"/>
                </a:ext>
              </a:extLst>
            </p:cNvPr>
            <p:cNvSpPr/>
            <p:nvPr/>
          </p:nvSpPr>
          <p:spPr bwMode="auto">
            <a:xfrm>
              <a:off x="441160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49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30283 w 2577806"/>
                <a:gd name="connsiteY8" fmla="*/ 944851 h 2096991"/>
                <a:gd name="connsiteX9" fmla="*/ 1701282 w 2577806"/>
                <a:gd name="connsiteY9" fmla="*/ 999397 h 2096991"/>
                <a:gd name="connsiteX10" fmla="*/ 1476460 w 2577806"/>
                <a:gd name="connsiteY10" fmla="*/ 1199544 h 2096991"/>
                <a:gd name="connsiteX11" fmla="*/ 1384895 w 2577806"/>
                <a:gd name="connsiteY11" fmla="*/ 1230272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8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9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3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4 w 2577806"/>
                <a:gd name="connsiteY79" fmla="*/ 1908524 h 2096991"/>
                <a:gd name="connsiteX80" fmla="*/ 620190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7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1 w 2577806"/>
                <a:gd name="connsiteY92" fmla="*/ 1356761 h 2096991"/>
                <a:gd name="connsiteX93" fmla="*/ 18780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1 w 2577806"/>
                <a:gd name="connsiteY97" fmla="*/ 1318868 h 2096991"/>
                <a:gd name="connsiteX98" fmla="*/ 79232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9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90 w 2577806"/>
                <a:gd name="connsiteY106" fmla="*/ 1246706 h 2096991"/>
                <a:gd name="connsiteX107" fmla="*/ 263122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5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6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2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19 w 2577806"/>
                <a:gd name="connsiteY120" fmla="*/ 1230271 h 2096991"/>
                <a:gd name="connsiteX121" fmla="*/ 1078656 w 2577806"/>
                <a:gd name="connsiteY121" fmla="*/ 1199544 h 2096991"/>
                <a:gd name="connsiteX122" fmla="*/ 853834 w 2577806"/>
                <a:gd name="connsiteY122" fmla="*/ 999397 h 2096991"/>
                <a:gd name="connsiteX123" fmla="*/ 824557 w 2577806"/>
                <a:gd name="connsiteY123" fmla="*/ 944331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49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30283" y="944851"/>
                  </a:lnTo>
                  <a:lnTo>
                    <a:pt x="1701282" y="999397"/>
                  </a:lnTo>
                  <a:cubicBezTo>
                    <a:pt x="1646185" y="1087565"/>
                    <a:pt x="1568162" y="1157613"/>
                    <a:pt x="1476460" y="1199544"/>
                  </a:cubicBezTo>
                  <a:lnTo>
                    <a:pt x="1384895" y="1230272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5"/>
                    <a:pt x="2482595" y="1306056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3"/>
                  </a:lnTo>
                  <a:lnTo>
                    <a:pt x="1907418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9" y="1895247"/>
                  </a:lnTo>
                  <a:lnTo>
                    <a:pt x="665204" y="1897777"/>
                  </a:lnTo>
                  <a:lnTo>
                    <a:pt x="661883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4" y="1908524"/>
                  </a:lnTo>
                  <a:lnTo>
                    <a:pt x="620190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3" y="1903030"/>
                    <a:pt x="577088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7" y="1453372"/>
                  </a:lnTo>
                  <a:cubicBezTo>
                    <a:pt x="43957" y="1447131"/>
                    <a:pt x="38762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1" y="1356761"/>
                  </a:cubicBezTo>
                  <a:cubicBezTo>
                    <a:pt x="6240" y="1349913"/>
                    <a:pt x="12076" y="1345081"/>
                    <a:pt x="18780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7" y="1321359"/>
                    <a:pt x="43064" y="1315127"/>
                    <a:pt x="54760" y="1315808"/>
                  </a:cubicBezTo>
                  <a:cubicBezTo>
                    <a:pt x="58659" y="1316037"/>
                    <a:pt x="62578" y="1317032"/>
                    <a:pt x="66301" y="1318868"/>
                  </a:cubicBezTo>
                  <a:lnTo>
                    <a:pt x="79232" y="1325249"/>
                  </a:lnTo>
                  <a:lnTo>
                    <a:pt x="91567" y="1314436"/>
                  </a:lnTo>
                  <a:cubicBezTo>
                    <a:pt x="95211" y="1313200"/>
                    <a:pt x="99090" y="1312659"/>
                    <a:pt x="102989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9" y="1299280"/>
                    <a:pt x="191724" y="1274183"/>
                    <a:pt x="207066" y="1258566"/>
                  </a:cubicBezTo>
                  <a:cubicBezTo>
                    <a:pt x="214736" y="1250756"/>
                    <a:pt x="224846" y="1246796"/>
                    <a:pt x="234990" y="1246706"/>
                  </a:cubicBezTo>
                  <a:cubicBezTo>
                    <a:pt x="245134" y="1246615"/>
                    <a:pt x="255312" y="1250395"/>
                    <a:pt x="263122" y="1258065"/>
                  </a:cubicBezTo>
                  <a:cubicBezTo>
                    <a:pt x="293048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5" y="1362976"/>
                  </a:lnTo>
                  <a:cubicBezTo>
                    <a:pt x="421455" y="1362976"/>
                    <a:pt x="449606" y="1382924"/>
                    <a:pt x="461630" y="1411354"/>
                  </a:cubicBezTo>
                  <a:lnTo>
                    <a:pt x="462996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2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19" y="1230271"/>
                  </a:lnTo>
                  <a:lnTo>
                    <a:pt x="1078656" y="1199544"/>
                  </a:lnTo>
                  <a:cubicBezTo>
                    <a:pt x="986955" y="1157613"/>
                    <a:pt x="908932" y="1087565"/>
                    <a:pt x="853834" y="999397"/>
                  </a:cubicBezTo>
                  <a:lnTo>
                    <a:pt x="824557" y="944331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204B3BB-8B56-4894-8233-EE2B02928690}"/>
                </a:ext>
              </a:extLst>
            </p:cNvPr>
            <p:cNvSpPr/>
            <p:nvPr/>
          </p:nvSpPr>
          <p:spPr bwMode="auto">
            <a:xfrm>
              <a:off x="1361069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B36ACDD-F566-402F-9F79-F486FA5ED9A2}"/>
                </a:ext>
              </a:extLst>
            </p:cNvPr>
            <p:cNvSpPr/>
            <p:nvPr/>
          </p:nvSpPr>
          <p:spPr bwMode="auto">
            <a:xfrm>
              <a:off x="318626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891DDFA-9675-4A2E-A7A8-CEE9406B4706}"/>
                </a:ext>
              </a:extLst>
            </p:cNvPr>
            <p:cNvSpPr/>
            <p:nvPr/>
          </p:nvSpPr>
          <p:spPr bwMode="auto">
            <a:xfrm>
              <a:off x="258050" y="4781007"/>
              <a:ext cx="463248" cy="591982"/>
            </a:xfrm>
            <a:custGeom>
              <a:avLst/>
              <a:gdLst>
                <a:gd name="connsiteX0" fmla="*/ 1038714 w 1481715"/>
                <a:gd name="connsiteY0" fmla="*/ 1303692 h 2211660"/>
                <a:gd name="connsiteX1" fmla="*/ 1038714 w 1481715"/>
                <a:gd name="connsiteY1" fmla="*/ 1715313 h 2211660"/>
                <a:gd name="connsiteX2" fmla="*/ 1097219 w 1481715"/>
                <a:gd name="connsiteY2" fmla="*/ 1675868 h 2211660"/>
                <a:gd name="connsiteX3" fmla="*/ 1166130 w 1481715"/>
                <a:gd name="connsiteY3" fmla="*/ 1509503 h 2211660"/>
                <a:gd name="connsiteX4" fmla="*/ 1166131 w 1481715"/>
                <a:gd name="connsiteY4" fmla="*/ 1509503 h 2211660"/>
                <a:gd name="connsiteX5" fmla="*/ 1097220 w 1481715"/>
                <a:gd name="connsiteY5" fmla="*/ 1343138 h 2211660"/>
                <a:gd name="connsiteX6" fmla="*/ 743684 w 1481715"/>
                <a:gd name="connsiteY6" fmla="*/ 1274227 h 2211660"/>
                <a:gd name="connsiteX7" fmla="*/ 743684 w 1481715"/>
                <a:gd name="connsiteY7" fmla="*/ 1277974 h 2211660"/>
                <a:gd name="connsiteX8" fmla="*/ 686289 w 1481715"/>
                <a:gd name="connsiteY8" fmla="*/ 1277973 h 2211660"/>
                <a:gd name="connsiteX9" fmla="*/ 686289 w 1481715"/>
                <a:gd name="connsiteY9" fmla="*/ 1744778 h 2211660"/>
                <a:gd name="connsiteX10" fmla="*/ 795032 w 1481715"/>
                <a:gd name="connsiteY10" fmla="*/ 1744778 h 2211660"/>
                <a:gd name="connsiteX11" fmla="*/ 795032 w 1481715"/>
                <a:gd name="connsiteY11" fmla="*/ 1274227 h 2211660"/>
                <a:gd name="connsiteX12" fmla="*/ 442607 w 1481715"/>
                <a:gd name="connsiteY12" fmla="*/ 523452 h 2211660"/>
                <a:gd name="connsiteX13" fmla="*/ 384496 w 1481715"/>
                <a:gd name="connsiteY13" fmla="*/ 562632 h 2211660"/>
                <a:gd name="connsiteX14" fmla="*/ 315585 w 1481715"/>
                <a:gd name="connsiteY14" fmla="*/ 728997 h 2211660"/>
                <a:gd name="connsiteX15" fmla="*/ 315584 w 1481715"/>
                <a:gd name="connsiteY15" fmla="*/ 728997 h 2211660"/>
                <a:gd name="connsiteX16" fmla="*/ 384495 w 1481715"/>
                <a:gd name="connsiteY16" fmla="*/ 895362 h 2211660"/>
                <a:gd name="connsiteX17" fmla="*/ 442607 w 1481715"/>
                <a:gd name="connsiteY17" fmla="*/ 934542 h 2211660"/>
                <a:gd name="connsiteX18" fmla="*/ 686289 w 1481715"/>
                <a:gd name="connsiteY18" fmla="*/ 493721 h 2211660"/>
                <a:gd name="connsiteX19" fmla="*/ 686289 w 1481715"/>
                <a:gd name="connsiteY19" fmla="*/ 960526 h 2211660"/>
                <a:gd name="connsiteX20" fmla="*/ 795032 w 1481715"/>
                <a:gd name="connsiteY20" fmla="*/ 960526 h 2211660"/>
                <a:gd name="connsiteX21" fmla="*/ 795032 w 1481715"/>
                <a:gd name="connsiteY21" fmla="*/ 493721 h 2211660"/>
                <a:gd name="connsiteX22" fmla="*/ 442607 w 1481715"/>
                <a:gd name="connsiteY22" fmla="*/ 0 h 2211660"/>
                <a:gd name="connsiteX23" fmla="*/ 686289 w 1481715"/>
                <a:gd name="connsiteY23" fmla="*/ 0 h 2211660"/>
                <a:gd name="connsiteX24" fmla="*/ 686289 w 1481715"/>
                <a:gd name="connsiteY24" fmla="*/ 180021 h 2211660"/>
                <a:gd name="connsiteX25" fmla="*/ 795032 w 1481715"/>
                <a:gd name="connsiteY25" fmla="*/ 180021 h 2211660"/>
                <a:gd name="connsiteX26" fmla="*/ 795032 w 1481715"/>
                <a:gd name="connsiteY26" fmla="*/ 0 h 2211660"/>
                <a:gd name="connsiteX27" fmla="*/ 1038714 w 1481715"/>
                <a:gd name="connsiteY27" fmla="*/ 0 h 2211660"/>
                <a:gd name="connsiteX28" fmla="*/ 1038714 w 1481715"/>
                <a:gd name="connsiteY28" fmla="*/ 180021 h 2211660"/>
                <a:gd name="connsiteX29" fmla="*/ 1481715 w 1481715"/>
                <a:gd name="connsiteY29" fmla="*/ 180021 h 2211660"/>
                <a:gd name="connsiteX30" fmla="*/ 1481715 w 1481715"/>
                <a:gd name="connsiteY30" fmla="*/ 493722 h 2211660"/>
                <a:gd name="connsiteX31" fmla="*/ 1038714 w 1481715"/>
                <a:gd name="connsiteY31" fmla="*/ 493721 h 2211660"/>
                <a:gd name="connsiteX32" fmla="*/ 1038714 w 1481715"/>
                <a:gd name="connsiteY32" fmla="*/ 971400 h 2211660"/>
                <a:gd name="connsiteX33" fmla="*/ 1041492 w 1481715"/>
                <a:gd name="connsiteY33" fmla="*/ 971680 h 2211660"/>
                <a:gd name="connsiteX34" fmla="*/ 1479831 w 1481715"/>
                <a:gd name="connsiteY34" fmla="*/ 1509503 h 2211660"/>
                <a:gd name="connsiteX35" fmla="*/ 1041492 w 1481715"/>
                <a:gd name="connsiteY35" fmla="*/ 2047326 h 2211660"/>
                <a:gd name="connsiteX36" fmla="*/ 1038714 w 1481715"/>
                <a:gd name="connsiteY36" fmla="*/ 2047606 h 2211660"/>
                <a:gd name="connsiteX37" fmla="*/ 1038714 w 1481715"/>
                <a:gd name="connsiteY37" fmla="*/ 2211660 h 2211660"/>
                <a:gd name="connsiteX38" fmla="*/ 795032 w 1481715"/>
                <a:gd name="connsiteY38" fmla="*/ 2211660 h 2211660"/>
                <a:gd name="connsiteX39" fmla="*/ 795032 w 1481715"/>
                <a:gd name="connsiteY39" fmla="*/ 2058479 h 2211660"/>
                <a:gd name="connsiteX40" fmla="*/ 686289 w 1481715"/>
                <a:gd name="connsiteY40" fmla="*/ 2058479 h 2211660"/>
                <a:gd name="connsiteX41" fmla="*/ 686289 w 1481715"/>
                <a:gd name="connsiteY41" fmla="*/ 2211660 h 2211660"/>
                <a:gd name="connsiteX42" fmla="*/ 442607 w 1481715"/>
                <a:gd name="connsiteY42" fmla="*/ 2211660 h 2211660"/>
                <a:gd name="connsiteX43" fmla="*/ 442607 w 1481715"/>
                <a:gd name="connsiteY43" fmla="*/ 2058479 h 2211660"/>
                <a:gd name="connsiteX44" fmla="*/ 0 w 1481715"/>
                <a:gd name="connsiteY44" fmla="*/ 2058479 h 2211660"/>
                <a:gd name="connsiteX45" fmla="*/ 0 w 1481715"/>
                <a:gd name="connsiteY45" fmla="*/ 1744778 h 2211660"/>
                <a:gd name="connsiteX46" fmla="*/ 442607 w 1481715"/>
                <a:gd name="connsiteY46" fmla="*/ 1744778 h 2211660"/>
                <a:gd name="connsiteX47" fmla="*/ 442607 w 1481715"/>
                <a:gd name="connsiteY47" fmla="*/ 1267060 h 2211660"/>
                <a:gd name="connsiteX48" fmla="*/ 440222 w 1481715"/>
                <a:gd name="connsiteY48" fmla="*/ 1266819 h 2211660"/>
                <a:gd name="connsiteX49" fmla="*/ 1884 w 1481715"/>
                <a:gd name="connsiteY49" fmla="*/ 728997 h 2211660"/>
                <a:gd name="connsiteX50" fmla="*/ 440222 w 1481715"/>
                <a:gd name="connsiteY50" fmla="*/ 191174 h 2211660"/>
                <a:gd name="connsiteX51" fmla="*/ 442607 w 1481715"/>
                <a:gd name="connsiteY51" fmla="*/ 190934 h 221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81715" h="2211660">
                  <a:moveTo>
                    <a:pt x="1038714" y="1303692"/>
                  </a:moveTo>
                  <a:lnTo>
                    <a:pt x="1038714" y="1715313"/>
                  </a:lnTo>
                  <a:lnTo>
                    <a:pt x="1097219" y="1675868"/>
                  </a:lnTo>
                  <a:cubicBezTo>
                    <a:pt x="1139796" y="1633291"/>
                    <a:pt x="1166130" y="1574472"/>
                    <a:pt x="1166130" y="1509503"/>
                  </a:cubicBezTo>
                  <a:lnTo>
                    <a:pt x="1166131" y="1509503"/>
                  </a:lnTo>
                  <a:cubicBezTo>
                    <a:pt x="1166131" y="1444533"/>
                    <a:pt x="1139796" y="1385714"/>
                    <a:pt x="1097220" y="1343138"/>
                  </a:cubicBezTo>
                  <a:close/>
                  <a:moveTo>
                    <a:pt x="743684" y="1274227"/>
                  </a:moveTo>
                  <a:lnTo>
                    <a:pt x="743684" y="1277974"/>
                  </a:lnTo>
                  <a:lnTo>
                    <a:pt x="686289" y="1277973"/>
                  </a:lnTo>
                  <a:lnTo>
                    <a:pt x="686289" y="1744778"/>
                  </a:lnTo>
                  <a:lnTo>
                    <a:pt x="795032" y="1744778"/>
                  </a:lnTo>
                  <a:lnTo>
                    <a:pt x="795032" y="1274227"/>
                  </a:lnTo>
                  <a:close/>
                  <a:moveTo>
                    <a:pt x="442607" y="523452"/>
                  </a:moveTo>
                  <a:lnTo>
                    <a:pt x="384496" y="562632"/>
                  </a:lnTo>
                  <a:cubicBezTo>
                    <a:pt x="341920" y="605208"/>
                    <a:pt x="315585" y="664027"/>
                    <a:pt x="315585" y="728997"/>
                  </a:cubicBezTo>
                  <a:lnTo>
                    <a:pt x="315584" y="728997"/>
                  </a:lnTo>
                  <a:cubicBezTo>
                    <a:pt x="315584" y="793966"/>
                    <a:pt x="341919" y="852785"/>
                    <a:pt x="384495" y="895362"/>
                  </a:cubicBezTo>
                  <a:lnTo>
                    <a:pt x="442607" y="934542"/>
                  </a:lnTo>
                  <a:close/>
                  <a:moveTo>
                    <a:pt x="686289" y="493721"/>
                  </a:moveTo>
                  <a:lnTo>
                    <a:pt x="686289" y="960526"/>
                  </a:lnTo>
                  <a:lnTo>
                    <a:pt x="795032" y="960526"/>
                  </a:lnTo>
                  <a:lnTo>
                    <a:pt x="795032" y="493721"/>
                  </a:lnTo>
                  <a:close/>
                  <a:moveTo>
                    <a:pt x="442607" y="0"/>
                  </a:moveTo>
                  <a:lnTo>
                    <a:pt x="686289" y="0"/>
                  </a:lnTo>
                  <a:lnTo>
                    <a:pt x="686289" y="180021"/>
                  </a:lnTo>
                  <a:lnTo>
                    <a:pt x="795032" y="180021"/>
                  </a:lnTo>
                  <a:lnTo>
                    <a:pt x="795032" y="0"/>
                  </a:lnTo>
                  <a:lnTo>
                    <a:pt x="1038714" y="0"/>
                  </a:lnTo>
                  <a:lnTo>
                    <a:pt x="1038714" y="180021"/>
                  </a:lnTo>
                  <a:lnTo>
                    <a:pt x="1481715" y="180021"/>
                  </a:lnTo>
                  <a:lnTo>
                    <a:pt x="1481715" y="493722"/>
                  </a:lnTo>
                  <a:lnTo>
                    <a:pt x="1038714" y="493721"/>
                  </a:lnTo>
                  <a:lnTo>
                    <a:pt x="1038714" y="971400"/>
                  </a:lnTo>
                  <a:lnTo>
                    <a:pt x="1041492" y="971680"/>
                  </a:lnTo>
                  <a:cubicBezTo>
                    <a:pt x="1291651" y="1022870"/>
                    <a:pt x="1479831" y="1244210"/>
                    <a:pt x="1479831" y="1509503"/>
                  </a:cubicBezTo>
                  <a:cubicBezTo>
                    <a:pt x="1479831" y="1774795"/>
                    <a:pt x="1291651" y="1996136"/>
                    <a:pt x="1041492" y="2047326"/>
                  </a:cubicBezTo>
                  <a:lnTo>
                    <a:pt x="1038714" y="2047606"/>
                  </a:lnTo>
                  <a:lnTo>
                    <a:pt x="1038714" y="2211660"/>
                  </a:lnTo>
                  <a:lnTo>
                    <a:pt x="795032" y="2211660"/>
                  </a:lnTo>
                  <a:lnTo>
                    <a:pt x="795032" y="2058479"/>
                  </a:lnTo>
                  <a:lnTo>
                    <a:pt x="686289" y="2058479"/>
                  </a:lnTo>
                  <a:lnTo>
                    <a:pt x="686289" y="2211660"/>
                  </a:lnTo>
                  <a:lnTo>
                    <a:pt x="442607" y="2211660"/>
                  </a:lnTo>
                  <a:lnTo>
                    <a:pt x="442607" y="2058479"/>
                  </a:lnTo>
                  <a:lnTo>
                    <a:pt x="0" y="2058479"/>
                  </a:lnTo>
                  <a:lnTo>
                    <a:pt x="0" y="1744778"/>
                  </a:lnTo>
                  <a:lnTo>
                    <a:pt x="442607" y="1744778"/>
                  </a:lnTo>
                  <a:lnTo>
                    <a:pt x="442607" y="1267060"/>
                  </a:lnTo>
                  <a:lnTo>
                    <a:pt x="440222" y="1266819"/>
                  </a:lnTo>
                  <a:cubicBezTo>
                    <a:pt x="190063" y="1215629"/>
                    <a:pt x="1884" y="994289"/>
                    <a:pt x="1884" y="728997"/>
                  </a:cubicBezTo>
                  <a:cubicBezTo>
                    <a:pt x="1884" y="463705"/>
                    <a:pt x="190063" y="242364"/>
                    <a:pt x="440222" y="191174"/>
                  </a:cubicBezTo>
                  <a:lnTo>
                    <a:pt x="442607" y="1909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DF50AC-DF44-426B-8EB9-7FABC6F8EC51}"/>
                </a:ext>
              </a:extLst>
            </p:cNvPr>
            <p:cNvSpPr/>
            <p:nvPr/>
          </p:nvSpPr>
          <p:spPr bwMode="auto">
            <a:xfrm>
              <a:off x="2624614" y="4782263"/>
              <a:ext cx="539719" cy="599410"/>
            </a:xfrm>
            <a:custGeom>
              <a:avLst/>
              <a:gdLst>
                <a:gd name="connsiteX0" fmla="*/ 0 w 1051116"/>
                <a:gd name="connsiteY0" fmla="*/ 0 h 1167366"/>
                <a:gd name="connsiteX1" fmla="*/ 245181 w 1051116"/>
                <a:gd name="connsiteY1" fmla="*/ 0 h 1167366"/>
                <a:gd name="connsiteX2" fmla="*/ 525558 w 1051116"/>
                <a:gd name="connsiteY2" fmla="*/ 373607 h 1167366"/>
                <a:gd name="connsiteX3" fmla="*/ 805935 w 1051116"/>
                <a:gd name="connsiteY3" fmla="*/ 0 h 1167366"/>
                <a:gd name="connsiteX4" fmla="*/ 1051116 w 1051116"/>
                <a:gd name="connsiteY4" fmla="*/ 0 h 1167366"/>
                <a:gd name="connsiteX5" fmla="*/ 633115 w 1051116"/>
                <a:gd name="connsiteY5" fmla="*/ 556992 h 1167366"/>
                <a:gd name="connsiteX6" fmla="*/ 633115 w 1051116"/>
                <a:gd name="connsiteY6" fmla="*/ 560555 h 1167366"/>
                <a:gd name="connsiteX7" fmla="*/ 971306 w 1051116"/>
                <a:gd name="connsiteY7" fmla="*/ 560555 h 1167366"/>
                <a:gd name="connsiteX8" fmla="*/ 971306 w 1051116"/>
                <a:gd name="connsiteY8" fmla="*/ 713645 h 1167366"/>
                <a:gd name="connsiteX9" fmla="*/ 633115 w 1051116"/>
                <a:gd name="connsiteY9" fmla="*/ 713645 h 1167366"/>
                <a:gd name="connsiteX10" fmla="*/ 633115 w 1051116"/>
                <a:gd name="connsiteY10" fmla="*/ 772486 h 1167366"/>
                <a:gd name="connsiteX11" fmla="*/ 971306 w 1051116"/>
                <a:gd name="connsiteY11" fmla="*/ 772486 h 1167366"/>
                <a:gd name="connsiteX12" fmla="*/ 971306 w 1051116"/>
                <a:gd name="connsiteY12" fmla="*/ 925576 h 1167366"/>
                <a:gd name="connsiteX13" fmla="*/ 633115 w 1051116"/>
                <a:gd name="connsiteY13" fmla="*/ 925576 h 1167366"/>
                <a:gd name="connsiteX14" fmla="*/ 633115 w 1051116"/>
                <a:gd name="connsiteY14" fmla="*/ 1167366 h 1167366"/>
                <a:gd name="connsiteX15" fmla="*/ 418001 w 1051116"/>
                <a:gd name="connsiteY15" fmla="*/ 1167366 h 1167366"/>
                <a:gd name="connsiteX16" fmla="*/ 418001 w 1051116"/>
                <a:gd name="connsiteY16" fmla="*/ 925576 h 1167366"/>
                <a:gd name="connsiteX17" fmla="*/ 79810 w 1051116"/>
                <a:gd name="connsiteY17" fmla="*/ 925576 h 1167366"/>
                <a:gd name="connsiteX18" fmla="*/ 79810 w 1051116"/>
                <a:gd name="connsiteY18" fmla="*/ 772486 h 1167366"/>
                <a:gd name="connsiteX19" fmla="*/ 418001 w 1051116"/>
                <a:gd name="connsiteY19" fmla="*/ 772486 h 1167366"/>
                <a:gd name="connsiteX20" fmla="*/ 418001 w 1051116"/>
                <a:gd name="connsiteY20" fmla="*/ 713645 h 1167366"/>
                <a:gd name="connsiteX21" fmla="*/ 79810 w 1051116"/>
                <a:gd name="connsiteY21" fmla="*/ 713645 h 1167366"/>
                <a:gd name="connsiteX22" fmla="*/ 79810 w 1051116"/>
                <a:gd name="connsiteY22" fmla="*/ 560555 h 1167366"/>
                <a:gd name="connsiteX23" fmla="*/ 418001 w 1051116"/>
                <a:gd name="connsiteY23" fmla="*/ 560555 h 1167366"/>
                <a:gd name="connsiteX24" fmla="*/ 418001 w 1051116"/>
                <a:gd name="connsiteY24" fmla="*/ 556992 h 116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1116" h="1167366">
                  <a:moveTo>
                    <a:pt x="0" y="0"/>
                  </a:moveTo>
                  <a:lnTo>
                    <a:pt x="245181" y="0"/>
                  </a:lnTo>
                  <a:lnTo>
                    <a:pt x="525558" y="373607"/>
                  </a:lnTo>
                  <a:lnTo>
                    <a:pt x="805935" y="0"/>
                  </a:lnTo>
                  <a:lnTo>
                    <a:pt x="1051116" y="0"/>
                  </a:lnTo>
                  <a:lnTo>
                    <a:pt x="633115" y="556992"/>
                  </a:lnTo>
                  <a:lnTo>
                    <a:pt x="633115" y="560555"/>
                  </a:lnTo>
                  <a:lnTo>
                    <a:pt x="971306" y="560555"/>
                  </a:lnTo>
                  <a:lnTo>
                    <a:pt x="971306" y="713645"/>
                  </a:lnTo>
                  <a:lnTo>
                    <a:pt x="633115" y="713645"/>
                  </a:lnTo>
                  <a:lnTo>
                    <a:pt x="633115" y="772486"/>
                  </a:lnTo>
                  <a:lnTo>
                    <a:pt x="971306" y="772486"/>
                  </a:lnTo>
                  <a:lnTo>
                    <a:pt x="971306" y="925576"/>
                  </a:lnTo>
                  <a:lnTo>
                    <a:pt x="633115" y="925576"/>
                  </a:lnTo>
                  <a:lnTo>
                    <a:pt x="633115" y="1167366"/>
                  </a:lnTo>
                  <a:lnTo>
                    <a:pt x="418001" y="1167366"/>
                  </a:lnTo>
                  <a:lnTo>
                    <a:pt x="418001" y="925576"/>
                  </a:lnTo>
                  <a:lnTo>
                    <a:pt x="79810" y="925576"/>
                  </a:lnTo>
                  <a:lnTo>
                    <a:pt x="79810" y="772486"/>
                  </a:lnTo>
                  <a:lnTo>
                    <a:pt x="418001" y="772486"/>
                  </a:lnTo>
                  <a:lnTo>
                    <a:pt x="418001" y="713645"/>
                  </a:lnTo>
                  <a:lnTo>
                    <a:pt x="79810" y="713645"/>
                  </a:lnTo>
                  <a:lnTo>
                    <a:pt x="79810" y="560555"/>
                  </a:lnTo>
                  <a:lnTo>
                    <a:pt x="418001" y="560555"/>
                  </a:lnTo>
                  <a:lnTo>
                    <a:pt x="418001" y="5569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1EE6030-F496-4872-9777-3F1436D5BE3F}"/>
              </a:ext>
            </a:extLst>
          </p:cNvPr>
          <p:cNvGrpSpPr/>
          <p:nvPr/>
        </p:nvGrpSpPr>
        <p:grpSpPr>
          <a:xfrm>
            <a:off x="3774749" y="1109525"/>
            <a:ext cx="2372164" cy="2122668"/>
            <a:chOff x="3486355" y="789263"/>
            <a:chExt cx="2914445" cy="2607915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977965A-04E2-43A7-BF9C-1AF9E1DCB1B3}"/>
                </a:ext>
              </a:extLst>
            </p:cNvPr>
            <p:cNvSpPr/>
            <p:nvPr/>
          </p:nvSpPr>
          <p:spPr bwMode="auto">
            <a:xfrm>
              <a:off x="3657233" y="1064534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0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1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5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3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7 w 2577806"/>
                <a:gd name="connsiteY51" fmla="*/ 1901553 h 2096991"/>
                <a:gd name="connsiteX52" fmla="*/ 1955133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4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8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0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4 w 2577806"/>
                <a:gd name="connsiteY120" fmla="*/ 1229792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6 w 2577806"/>
                <a:gd name="connsiteY123" fmla="*/ 944149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8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1" y="1109607"/>
                    <a:pt x="1527718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0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1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5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7" y="1305514"/>
                    <a:pt x="2482595" y="1306055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3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3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9" y="1884800"/>
                    <a:pt x="1985394" y="1895886"/>
                    <a:pt x="1968323" y="1900460"/>
                  </a:cubicBezTo>
                  <a:lnTo>
                    <a:pt x="1958916" y="1901116"/>
                  </a:lnTo>
                  <a:lnTo>
                    <a:pt x="1957617" y="1901553"/>
                  </a:lnTo>
                  <a:lnTo>
                    <a:pt x="1955133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4" y="1893562"/>
                  </a:lnTo>
                  <a:lnTo>
                    <a:pt x="1912602" y="1890632"/>
                  </a:lnTo>
                  <a:lnTo>
                    <a:pt x="1907418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6"/>
                  </a:lnTo>
                  <a:lnTo>
                    <a:pt x="665204" y="1897776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199"/>
                    <a:pt x="99090" y="1312658"/>
                    <a:pt x="102988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3" y="1360670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4" y="1229792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6" y="944149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B18BD5B-33F4-48DB-ACF8-F68D13BF86F7}"/>
                </a:ext>
              </a:extLst>
            </p:cNvPr>
            <p:cNvSpPr/>
            <p:nvPr/>
          </p:nvSpPr>
          <p:spPr bwMode="auto">
            <a:xfrm>
              <a:off x="3680875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9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8 w 2570740"/>
                <a:gd name="connsiteY26" fmla="*/ 349293 h 2607915"/>
                <a:gd name="connsiteX27" fmla="*/ 281668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9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8" y="248733"/>
                    <a:pt x="281668" y="349293"/>
                  </a:cubicBezTo>
                  <a:lnTo>
                    <a:pt x="281668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8" y="0"/>
                    <a:pt x="463747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7C37B9B-5867-4805-8756-EA87EEC6DDF8}"/>
                </a:ext>
              </a:extLst>
            </p:cNvPr>
            <p:cNvSpPr/>
            <p:nvPr/>
          </p:nvSpPr>
          <p:spPr bwMode="auto">
            <a:xfrm>
              <a:off x="4577141" y="1545591"/>
              <a:ext cx="710070" cy="575639"/>
            </a:xfrm>
            <a:custGeom>
              <a:avLst/>
              <a:gdLst>
                <a:gd name="connsiteX0" fmla="*/ 186387 w 710070"/>
                <a:gd name="connsiteY0" fmla="*/ 462411 h 575639"/>
                <a:gd name="connsiteX1" fmla="*/ 513721 w 710070"/>
                <a:gd name="connsiteY1" fmla="*/ 462411 h 575639"/>
                <a:gd name="connsiteX2" fmla="*/ 350054 w 710070"/>
                <a:gd name="connsiteY2" fmla="*/ 575639 h 575639"/>
                <a:gd name="connsiteX3" fmla="*/ 186387 w 710070"/>
                <a:gd name="connsiteY3" fmla="*/ 462411 h 575639"/>
                <a:gd name="connsiteX4" fmla="*/ 647135 w 710070"/>
                <a:gd name="connsiteY4" fmla="*/ 0 h 575639"/>
                <a:gd name="connsiteX5" fmla="*/ 710070 w 710070"/>
                <a:gd name="connsiteY5" fmla="*/ 118166 h 575639"/>
                <a:gd name="connsiteX6" fmla="*/ 647135 w 710070"/>
                <a:gd name="connsiteY6" fmla="*/ 236332 h 575639"/>
                <a:gd name="connsiteX7" fmla="*/ 584200 w 710070"/>
                <a:gd name="connsiteY7" fmla="*/ 118166 h 575639"/>
                <a:gd name="connsiteX8" fmla="*/ 647135 w 710070"/>
                <a:gd name="connsiteY8" fmla="*/ 0 h 575639"/>
                <a:gd name="connsiteX9" fmla="*/ 62935 w 710070"/>
                <a:gd name="connsiteY9" fmla="*/ 0 h 575639"/>
                <a:gd name="connsiteX10" fmla="*/ 125870 w 710070"/>
                <a:gd name="connsiteY10" fmla="*/ 118166 h 575639"/>
                <a:gd name="connsiteX11" fmla="*/ 62935 w 710070"/>
                <a:gd name="connsiteY11" fmla="*/ 236332 h 575639"/>
                <a:gd name="connsiteX12" fmla="*/ 0 w 710070"/>
                <a:gd name="connsiteY12" fmla="*/ 118166 h 575639"/>
                <a:gd name="connsiteX13" fmla="*/ 62935 w 710070"/>
                <a:gd name="connsiteY13" fmla="*/ 0 h 5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9">
                  <a:moveTo>
                    <a:pt x="186387" y="462411"/>
                  </a:moveTo>
                  <a:cubicBezTo>
                    <a:pt x="293794" y="481282"/>
                    <a:pt x="406315" y="481282"/>
                    <a:pt x="513721" y="462411"/>
                  </a:cubicBezTo>
                  <a:cubicBezTo>
                    <a:pt x="513721" y="524945"/>
                    <a:pt x="440445" y="575639"/>
                    <a:pt x="350054" y="575639"/>
                  </a:cubicBezTo>
                  <a:cubicBezTo>
                    <a:pt x="259663" y="575639"/>
                    <a:pt x="186387" y="524945"/>
                    <a:pt x="186387" y="462411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84622975-4743-4AB3-8CF9-01E7C49C5D70}"/>
                </a:ext>
              </a:extLst>
            </p:cNvPr>
            <p:cNvSpPr/>
            <p:nvPr/>
          </p:nvSpPr>
          <p:spPr bwMode="auto">
            <a:xfrm>
              <a:off x="5686174" y="1860180"/>
              <a:ext cx="714626" cy="370820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1F4455A-B770-46EF-9280-39AC6FC70A35}"/>
                </a:ext>
              </a:extLst>
            </p:cNvPr>
            <p:cNvSpPr/>
            <p:nvPr/>
          </p:nvSpPr>
          <p:spPr bwMode="auto">
            <a:xfrm>
              <a:off x="5788902" y="1906995"/>
              <a:ext cx="555522" cy="276144"/>
            </a:xfrm>
            <a:custGeom>
              <a:avLst/>
              <a:gdLst>
                <a:gd name="connsiteX0" fmla="*/ 313947 w 555522"/>
                <a:gd name="connsiteY0" fmla="*/ 92900 h 276144"/>
                <a:gd name="connsiteX1" fmla="*/ 296771 w 555522"/>
                <a:gd name="connsiteY1" fmla="*/ 110075 h 276144"/>
                <a:gd name="connsiteX2" fmla="*/ 296771 w 555522"/>
                <a:gd name="connsiteY2" fmla="*/ 178222 h 276144"/>
                <a:gd name="connsiteX3" fmla="*/ 313947 w 555522"/>
                <a:gd name="connsiteY3" fmla="*/ 195398 h 276144"/>
                <a:gd name="connsiteX4" fmla="*/ 331122 w 555522"/>
                <a:gd name="connsiteY4" fmla="*/ 178222 h 276144"/>
                <a:gd name="connsiteX5" fmla="*/ 331122 w 555522"/>
                <a:gd name="connsiteY5" fmla="*/ 110075 h 276144"/>
                <a:gd name="connsiteX6" fmla="*/ 313947 w 555522"/>
                <a:gd name="connsiteY6" fmla="*/ 92900 h 276144"/>
                <a:gd name="connsiteX7" fmla="*/ 208650 w 555522"/>
                <a:gd name="connsiteY7" fmla="*/ 92900 h 276144"/>
                <a:gd name="connsiteX8" fmla="*/ 191475 w 555522"/>
                <a:gd name="connsiteY8" fmla="*/ 110075 h 276144"/>
                <a:gd name="connsiteX9" fmla="*/ 191475 w 555522"/>
                <a:gd name="connsiteY9" fmla="*/ 178222 h 276144"/>
                <a:gd name="connsiteX10" fmla="*/ 208650 w 555522"/>
                <a:gd name="connsiteY10" fmla="*/ 195398 h 276144"/>
                <a:gd name="connsiteX11" fmla="*/ 225826 w 555522"/>
                <a:gd name="connsiteY11" fmla="*/ 178222 h 276144"/>
                <a:gd name="connsiteX12" fmla="*/ 225826 w 555522"/>
                <a:gd name="connsiteY12" fmla="*/ 110075 h 276144"/>
                <a:gd name="connsiteX13" fmla="*/ 208650 w 555522"/>
                <a:gd name="connsiteY13" fmla="*/ 92900 h 276144"/>
                <a:gd name="connsiteX14" fmla="*/ 104841 w 555522"/>
                <a:gd name="connsiteY14" fmla="*/ 92900 h 276144"/>
                <a:gd name="connsiteX15" fmla="*/ 87665 w 555522"/>
                <a:gd name="connsiteY15" fmla="*/ 110075 h 276144"/>
                <a:gd name="connsiteX16" fmla="*/ 87665 w 555522"/>
                <a:gd name="connsiteY16" fmla="*/ 178222 h 276144"/>
                <a:gd name="connsiteX17" fmla="*/ 104841 w 555522"/>
                <a:gd name="connsiteY17" fmla="*/ 195398 h 276144"/>
                <a:gd name="connsiteX18" fmla="*/ 122017 w 555522"/>
                <a:gd name="connsiteY18" fmla="*/ 178222 h 276144"/>
                <a:gd name="connsiteX19" fmla="*/ 122017 w 555522"/>
                <a:gd name="connsiteY19" fmla="*/ 110075 h 276144"/>
                <a:gd name="connsiteX20" fmla="*/ 104841 w 555522"/>
                <a:gd name="connsiteY20" fmla="*/ 92900 h 276144"/>
                <a:gd name="connsiteX21" fmla="*/ 12090 w 555522"/>
                <a:gd name="connsiteY21" fmla="*/ 61862 h 276144"/>
                <a:gd name="connsiteX22" fmla="*/ 50235 w 555522"/>
                <a:gd name="connsiteY22" fmla="*/ 61862 h 276144"/>
                <a:gd name="connsiteX23" fmla="*/ 50235 w 555522"/>
                <a:gd name="connsiteY23" fmla="*/ 230282 h 276144"/>
                <a:gd name="connsiteX24" fmla="*/ 12090 w 555522"/>
                <a:gd name="connsiteY24" fmla="*/ 230282 h 276144"/>
                <a:gd name="connsiteX25" fmla="*/ 12090 w 555522"/>
                <a:gd name="connsiteY25" fmla="*/ 111388 h 276144"/>
                <a:gd name="connsiteX26" fmla="*/ 0 w 555522"/>
                <a:gd name="connsiteY26" fmla="*/ 111388 h 276144"/>
                <a:gd name="connsiteX27" fmla="*/ 0 w 555522"/>
                <a:gd name="connsiteY27" fmla="*/ 73043 h 276144"/>
                <a:gd name="connsiteX28" fmla="*/ 12090 w 555522"/>
                <a:gd name="connsiteY28" fmla="*/ 73043 h 276144"/>
                <a:gd name="connsiteX29" fmla="*/ 312358 w 555522"/>
                <a:gd name="connsiteY29" fmla="*/ 59425 h 276144"/>
                <a:gd name="connsiteX30" fmla="*/ 363631 w 555522"/>
                <a:gd name="connsiteY30" fmla="*/ 110698 h 276144"/>
                <a:gd name="connsiteX31" fmla="*/ 363631 w 555522"/>
                <a:gd name="connsiteY31" fmla="*/ 177599 h 276144"/>
                <a:gd name="connsiteX32" fmla="*/ 312358 w 555522"/>
                <a:gd name="connsiteY32" fmla="*/ 228872 h 276144"/>
                <a:gd name="connsiteX33" fmla="*/ 261085 w 555522"/>
                <a:gd name="connsiteY33" fmla="*/ 177599 h 276144"/>
                <a:gd name="connsiteX34" fmla="*/ 261085 w 555522"/>
                <a:gd name="connsiteY34" fmla="*/ 110698 h 276144"/>
                <a:gd name="connsiteX35" fmla="*/ 312358 w 555522"/>
                <a:gd name="connsiteY35" fmla="*/ 59425 h 276144"/>
                <a:gd name="connsiteX36" fmla="*/ 207062 w 555522"/>
                <a:gd name="connsiteY36" fmla="*/ 59425 h 276144"/>
                <a:gd name="connsiteX37" fmla="*/ 258335 w 555522"/>
                <a:gd name="connsiteY37" fmla="*/ 110698 h 276144"/>
                <a:gd name="connsiteX38" fmla="*/ 258335 w 555522"/>
                <a:gd name="connsiteY38" fmla="*/ 177599 h 276144"/>
                <a:gd name="connsiteX39" fmla="*/ 207062 w 555522"/>
                <a:gd name="connsiteY39" fmla="*/ 228872 h 276144"/>
                <a:gd name="connsiteX40" fmla="*/ 155789 w 555522"/>
                <a:gd name="connsiteY40" fmla="*/ 177599 h 276144"/>
                <a:gd name="connsiteX41" fmla="*/ 155789 w 555522"/>
                <a:gd name="connsiteY41" fmla="*/ 110698 h 276144"/>
                <a:gd name="connsiteX42" fmla="*/ 207062 w 555522"/>
                <a:gd name="connsiteY42" fmla="*/ 59425 h 276144"/>
                <a:gd name="connsiteX43" fmla="*/ 103253 w 555522"/>
                <a:gd name="connsiteY43" fmla="*/ 59425 h 276144"/>
                <a:gd name="connsiteX44" fmla="*/ 154526 w 555522"/>
                <a:gd name="connsiteY44" fmla="*/ 110698 h 276144"/>
                <a:gd name="connsiteX45" fmla="*/ 154526 w 555522"/>
                <a:gd name="connsiteY45" fmla="*/ 177599 h 276144"/>
                <a:gd name="connsiteX46" fmla="*/ 103253 w 555522"/>
                <a:gd name="connsiteY46" fmla="*/ 228872 h 276144"/>
                <a:gd name="connsiteX47" fmla="*/ 51980 w 555522"/>
                <a:gd name="connsiteY47" fmla="*/ 177599 h 276144"/>
                <a:gd name="connsiteX48" fmla="*/ 51980 w 555522"/>
                <a:gd name="connsiteY48" fmla="*/ 110698 h 276144"/>
                <a:gd name="connsiteX49" fmla="*/ 103253 w 555522"/>
                <a:gd name="connsiteY49" fmla="*/ 59425 h 276144"/>
                <a:gd name="connsiteX50" fmla="*/ 478600 w 555522"/>
                <a:gd name="connsiteY50" fmla="*/ 0 h 276144"/>
                <a:gd name="connsiteX51" fmla="*/ 547205 w 555522"/>
                <a:gd name="connsiteY51" fmla="*/ 80981 h 276144"/>
                <a:gd name="connsiteX52" fmla="*/ 527112 w 555522"/>
                <a:gd name="connsiteY52" fmla="*/ 138243 h 276144"/>
                <a:gd name="connsiteX53" fmla="*/ 493115 w 555522"/>
                <a:gd name="connsiteY53" fmla="*/ 154865 h 276144"/>
                <a:gd name="connsiteX54" fmla="*/ 516775 w 555522"/>
                <a:gd name="connsiteY54" fmla="*/ 154865 h 276144"/>
                <a:gd name="connsiteX55" fmla="*/ 555522 w 555522"/>
                <a:gd name="connsiteY55" fmla="*/ 193613 h 276144"/>
                <a:gd name="connsiteX56" fmla="*/ 555522 w 555522"/>
                <a:gd name="connsiteY56" fmla="*/ 276144 h 276144"/>
                <a:gd name="connsiteX57" fmla="*/ 409993 w 555522"/>
                <a:gd name="connsiteY57" fmla="*/ 276144 h 276144"/>
                <a:gd name="connsiteX58" fmla="*/ 409993 w 555522"/>
                <a:gd name="connsiteY58" fmla="*/ 193613 h 276144"/>
                <a:gd name="connsiteX59" fmla="*/ 448741 w 555522"/>
                <a:gd name="connsiteY59" fmla="*/ 154865 h 276144"/>
                <a:gd name="connsiteX60" fmla="*/ 464085 w 555522"/>
                <a:gd name="connsiteY60" fmla="*/ 154865 h 276144"/>
                <a:gd name="connsiteX61" fmla="*/ 430089 w 555522"/>
                <a:gd name="connsiteY61" fmla="*/ 138243 h 276144"/>
                <a:gd name="connsiteX62" fmla="*/ 409994 w 555522"/>
                <a:gd name="connsiteY62" fmla="*/ 80981 h 276144"/>
                <a:gd name="connsiteX63" fmla="*/ 478600 w 555522"/>
                <a:gd name="connsiteY63" fmla="*/ 0 h 27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55522" h="276144">
                  <a:moveTo>
                    <a:pt x="313947" y="92900"/>
                  </a:moveTo>
                  <a:cubicBezTo>
                    <a:pt x="304461" y="92900"/>
                    <a:pt x="296771" y="100590"/>
                    <a:pt x="296771" y="110075"/>
                  </a:cubicBezTo>
                  <a:lnTo>
                    <a:pt x="296771" y="178222"/>
                  </a:lnTo>
                  <a:cubicBezTo>
                    <a:pt x="296771" y="187708"/>
                    <a:pt x="304461" y="195398"/>
                    <a:pt x="313947" y="195398"/>
                  </a:cubicBezTo>
                  <a:cubicBezTo>
                    <a:pt x="323432" y="195398"/>
                    <a:pt x="331122" y="187708"/>
                    <a:pt x="331122" y="178222"/>
                  </a:cubicBezTo>
                  <a:lnTo>
                    <a:pt x="331122" y="110075"/>
                  </a:lnTo>
                  <a:cubicBezTo>
                    <a:pt x="331122" y="100590"/>
                    <a:pt x="323432" y="92900"/>
                    <a:pt x="313947" y="92900"/>
                  </a:cubicBezTo>
                  <a:close/>
                  <a:moveTo>
                    <a:pt x="208650" y="92900"/>
                  </a:moveTo>
                  <a:cubicBezTo>
                    <a:pt x="199165" y="92900"/>
                    <a:pt x="191475" y="100590"/>
                    <a:pt x="191475" y="110075"/>
                  </a:cubicBezTo>
                  <a:lnTo>
                    <a:pt x="191475" y="178222"/>
                  </a:lnTo>
                  <a:cubicBezTo>
                    <a:pt x="191475" y="187708"/>
                    <a:pt x="199165" y="195398"/>
                    <a:pt x="208650" y="195398"/>
                  </a:cubicBezTo>
                  <a:cubicBezTo>
                    <a:pt x="218136" y="195398"/>
                    <a:pt x="225826" y="187708"/>
                    <a:pt x="225826" y="178222"/>
                  </a:cubicBezTo>
                  <a:lnTo>
                    <a:pt x="225826" y="110075"/>
                  </a:lnTo>
                  <a:cubicBezTo>
                    <a:pt x="225826" y="100590"/>
                    <a:pt x="218136" y="92900"/>
                    <a:pt x="208650" y="92900"/>
                  </a:cubicBezTo>
                  <a:close/>
                  <a:moveTo>
                    <a:pt x="104841" y="92900"/>
                  </a:moveTo>
                  <a:cubicBezTo>
                    <a:pt x="95355" y="92900"/>
                    <a:pt x="87665" y="100590"/>
                    <a:pt x="87665" y="110075"/>
                  </a:cubicBezTo>
                  <a:lnTo>
                    <a:pt x="87665" y="178222"/>
                  </a:lnTo>
                  <a:cubicBezTo>
                    <a:pt x="87665" y="187708"/>
                    <a:pt x="95355" y="195398"/>
                    <a:pt x="104841" y="195398"/>
                  </a:cubicBezTo>
                  <a:cubicBezTo>
                    <a:pt x="114327" y="195398"/>
                    <a:pt x="122017" y="187708"/>
                    <a:pt x="122017" y="178222"/>
                  </a:cubicBezTo>
                  <a:lnTo>
                    <a:pt x="122017" y="110075"/>
                  </a:lnTo>
                  <a:cubicBezTo>
                    <a:pt x="122017" y="100590"/>
                    <a:pt x="114327" y="92900"/>
                    <a:pt x="104841" y="92900"/>
                  </a:cubicBezTo>
                  <a:close/>
                  <a:moveTo>
                    <a:pt x="12090" y="61862"/>
                  </a:moveTo>
                  <a:lnTo>
                    <a:pt x="50235" y="61862"/>
                  </a:lnTo>
                  <a:lnTo>
                    <a:pt x="50235" y="230282"/>
                  </a:lnTo>
                  <a:lnTo>
                    <a:pt x="12090" y="230282"/>
                  </a:lnTo>
                  <a:lnTo>
                    <a:pt x="12090" y="111388"/>
                  </a:lnTo>
                  <a:lnTo>
                    <a:pt x="0" y="111388"/>
                  </a:lnTo>
                  <a:lnTo>
                    <a:pt x="0" y="73043"/>
                  </a:lnTo>
                  <a:lnTo>
                    <a:pt x="12090" y="73043"/>
                  </a:lnTo>
                  <a:close/>
                  <a:moveTo>
                    <a:pt x="312358" y="59425"/>
                  </a:moveTo>
                  <a:cubicBezTo>
                    <a:pt x="340676" y="59425"/>
                    <a:pt x="363631" y="82381"/>
                    <a:pt x="363631" y="110698"/>
                  </a:cubicBezTo>
                  <a:lnTo>
                    <a:pt x="363631" y="177599"/>
                  </a:lnTo>
                  <a:cubicBezTo>
                    <a:pt x="363631" y="205917"/>
                    <a:pt x="340676" y="228872"/>
                    <a:pt x="312358" y="228872"/>
                  </a:cubicBezTo>
                  <a:cubicBezTo>
                    <a:pt x="284041" y="228872"/>
                    <a:pt x="261085" y="205917"/>
                    <a:pt x="261085" y="177599"/>
                  </a:cubicBezTo>
                  <a:lnTo>
                    <a:pt x="261085" y="110698"/>
                  </a:lnTo>
                  <a:cubicBezTo>
                    <a:pt x="261085" y="82381"/>
                    <a:pt x="284041" y="59425"/>
                    <a:pt x="312358" y="59425"/>
                  </a:cubicBezTo>
                  <a:close/>
                  <a:moveTo>
                    <a:pt x="207062" y="59425"/>
                  </a:moveTo>
                  <a:cubicBezTo>
                    <a:pt x="235380" y="59425"/>
                    <a:pt x="258335" y="82381"/>
                    <a:pt x="258335" y="110698"/>
                  </a:cubicBezTo>
                  <a:lnTo>
                    <a:pt x="258335" y="177599"/>
                  </a:lnTo>
                  <a:cubicBezTo>
                    <a:pt x="258335" y="205917"/>
                    <a:pt x="235380" y="228872"/>
                    <a:pt x="207062" y="228872"/>
                  </a:cubicBezTo>
                  <a:cubicBezTo>
                    <a:pt x="178745" y="228872"/>
                    <a:pt x="155789" y="205917"/>
                    <a:pt x="155789" y="177599"/>
                  </a:cubicBezTo>
                  <a:lnTo>
                    <a:pt x="155789" y="110698"/>
                  </a:lnTo>
                  <a:cubicBezTo>
                    <a:pt x="155789" y="82381"/>
                    <a:pt x="178745" y="59425"/>
                    <a:pt x="207062" y="59425"/>
                  </a:cubicBezTo>
                  <a:close/>
                  <a:moveTo>
                    <a:pt x="103253" y="59425"/>
                  </a:moveTo>
                  <a:cubicBezTo>
                    <a:pt x="131571" y="59425"/>
                    <a:pt x="154526" y="82381"/>
                    <a:pt x="154526" y="110698"/>
                  </a:cubicBezTo>
                  <a:lnTo>
                    <a:pt x="154526" y="177599"/>
                  </a:lnTo>
                  <a:cubicBezTo>
                    <a:pt x="154526" y="205917"/>
                    <a:pt x="131571" y="228872"/>
                    <a:pt x="103253" y="228872"/>
                  </a:cubicBezTo>
                  <a:cubicBezTo>
                    <a:pt x="74935" y="228872"/>
                    <a:pt x="51980" y="205917"/>
                    <a:pt x="51980" y="177599"/>
                  </a:cubicBezTo>
                  <a:lnTo>
                    <a:pt x="51980" y="110698"/>
                  </a:lnTo>
                  <a:cubicBezTo>
                    <a:pt x="51980" y="82381"/>
                    <a:pt x="74935" y="59425"/>
                    <a:pt x="103253" y="59425"/>
                  </a:cubicBezTo>
                  <a:close/>
                  <a:moveTo>
                    <a:pt x="478600" y="0"/>
                  </a:moveTo>
                  <a:cubicBezTo>
                    <a:pt x="516489" y="0"/>
                    <a:pt x="547205" y="36256"/>
                    <a:pt x="547205" y="80981"/>
                  </a:cubicBezTo>
                  <a:cubicBezTo>
                    <a:pt x="547205" y="103343"/>
                    <a:pt x="539527" y="123589"/>
                    <a:pt x="527112" y="138243"/>
                  </a:cubicBezTo>
                  <a:lnTo>
                    <a:pt x="493115" y="154865"/>
                  </a:lnTo>
                  <a:lnTo>
                    <a:pt x="516775" y="154865"/>
                  </a:lnTo>
                  <a:cubicBezTo>
                    <a:pt x="538174" y="154865"/>
                    <a:pt x="555522" y="172213"/>
                    <a:pt x="555522" y="193613"/>
                  </a:cubicBezTo>
                  <a:lnTo>
                    <a:pt x="555522" y="276144"/>
                  </a:lnTo>
                  <a:lnTo>
                    <a:pt x="409993" y="276144"/>
                  </a:lnTo>
                  <a:lnTo>
                    <a:pt x="409993" y="193613"/>
                  </a:lnTo>
                  <a:cubicBezTo>
                    <a:pt x="409993" y="172213"/>
                    <a:pt x="427341" y="154865"/>
                    <a:pt x="448741" y="154865"/>
                  </a:cubicBezTo>
                  <a:lnTo>
                    <a:pt x="464085" y="154865"/>
                  </a:lnTo>
                  <a:lnTo>
                    <a:pt x="430089" y="138243"/>
                  </a:lnTo>
                  <a:cubicBezTo>
                    <a:pt x="417674" y="123589"/>
                    <a:pt x="409994" y="103343"/>
                    <a:pt x="409994" y="80981"/>
                  </a:cubicBezTo>
                  <a:cubicBezTo>
                    <a:pt x="409994" y="36256"/>
                    <a:pt x="440710" y="0"/>
                    <a:pt x="47860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C4F3038-C869-4672-A884-DB597F021313}"/>
                </a:ext>
              </a:extLst>
            </p:cNvPr>
            <p:cNvSpPr/>
            <p:nvPr/>
          </p:nvSpPr>
          <p:spPr bwMode="auto">
            <a:xfrm>
              <a:off x="3486355" y="1728684"/>
              <a:ext cx="637822" cy="532754"/>
            </a:xfrm>
            <a:custGeom>
              <a:avLst/>
              <a:gdLst>
                <a:gd name="connsiteX0" fmla="*/ 278873 w 637822"/>
                <a:gd name="connsiteY0" fmla="*/ 444980 h 532754"/>
                <a:gd name="connsiteX1" fmla="*/ 354546 w 637822"/>
                <a:gd name="connsiteY1" fmla="*/ 488867 h 532754"/>
                <a:gd name="connsiteX2" fmla="*/ 278873 w 637822"/>
                <a:gd name="connsiteY2" fmla="*/ 532754 h 532754"/>
                <a:gd name="connsiteX3" fmla="*/ 203200 w 637822"/>
                <a:gd name="connsiteY3" fmla="*/ 488867 h 532754"/>
                <a:gd name="connsiteX4" fmla="*/ 278873 w 637822"/>
                <a:gd name="connsiteY4" fmla="*/ 444980 h 532754"/>
                <a:gd name="connsiteX5" fmla="*/ 463023 w 637822"/>
                <a:gd name="connsiteY5" fmla="*/ 381480 h 532754"/>
                <a:gd name="connsiteX6" fmla="*/ 538696 w 637822"/>
                <a:gd name="connsiteY6" fmla="*/ 425367 h 532754"/>
                <a:gd name="connsiteX7" fmla="*/ 463023 w 637822"/>
                <a:gd name="connsiteY7" fmla="*/ 469254 h 532754"/>
                <a:gd name="connsiteX8" fmla="*/ 387350 w 637822"/>
                <a:gd name="connsiteY8" fmla="*/ 425367 h 532754"/>
                <a:gd name="connsiteX9" fmla="*/ 463023 w 637822"/>
                <a:gd name="connsiteY9" fmla="*/ 381480 h 532754"/>
                <a:gd name="connsiteX10" fmla="*/ 75673 w 637822"/>
                <a:gd name="connsiteY10" fmla="*/ 343380 h 532754"/>
                <a:gd name="connsiteX11" fmla="*/ 151346 w 637822"/>
                <a:gd name="connsiteY11" fmla="*/ 387267 h 532754"/>
                <a:gd name="connsiteX12" fmla="*/ 75673 w 637822"/>
                <a:gd name="connsiteY12" fmla="*/ 431154 h 532754"/>
                <a:gd name="connsiteX13" fmla="*/ 0 w 637822"/>
                <a:gd name="connsiteY13" fmla="*/ 387267 h 532754"/>
                <a:gd name="connsiteX14" fmla="*/ 75673 w 637822"/>
                <a:gd name="connsiteY14" fmla="*/ 343380 h 532754"/>
                <a:gd name="connsiteX15" fmla="*/ 278873 w 637822"/>
                <a:gd name="connsiteY15" fmla="*/ 298930 h 532754"/>
                <a:gd name="connsiteX16" fmla="*/ 354546 w 637822"/>
                <a:gd name="connsiteY16" fmla="*/ 342817 h 532754"/>
                <a:gd name="connsiteX17" fmla="*/ 278873 w 637822"/>
                <a:gd name="connsiteY17" fmla="*/ 386704 h 532754"/>
                <a:gd name="connsiteX18" fmla="*/ 203200 w 637822"/>
                <a:gd name="connsiteY18" fmla="*/ 342817 h 532754"/>
                <a:gd name="connsiteX19" fmla="*/ 278873 w 637822"/>
                <a:gd name="connsiteY19" fmla="*/ 298930 h 532754"/>
                <a:gd name="connsiteX20" fmla="*/ 507473 w 637822"/>
                <a:gd name="connsiteY20" fmla="*/ 241780 h 532754"/>
                <a:gd name="connsiteX21" fmla="*/ 583146 w 637822"/>
                <a:gd name="connsiteY21" fmla="*/ 285667 h 532754"/>
                <a:gd name="connsiteX22" fmla="*/ 507473 w 637822"/>
                <a:gd name="connsiteY22" fmla="*/ 329554 h 532754"/>
                <a:gd name="connsiteX23" fmla="*/ 431800 w 637822"/>
                <a:gd name="connsiteY23" fmla="*/ 285667 h 532754"/>
                <a:gd name="connsiteX24" fmla="*/ 507473 w 637822"/>
                <a:gd name="connsiteY24" fmla="*/ 241780 h 532754"/>
                <a:gd name="connsiteX25" fmla="*/ 140613 w 637822"/>
                <a:gd name="connsiteY25" fmla="*/ 158750 h 532754"/>
                <a:gd name="connsiteX26" fmla="*/ 216286 w 637822"/>
                <a:gd name="connsiteY26" fmla="*/ 202637 h 532754"/>
                <a:gd name="connsiteX27" fmla="*/ 140613 w 637822"/>
                <a:gd name="connsiteY27" fmla="*/ 246524 h 532754"/>
                <a:gd name="connsiteX28" fmla="*/ 64940 w 637822"/>
                <a:gd name="connsiteY28" fmla="*/ 202637 h 532754"/>
                <a:gd name="connsiteX29" fmla="*/ 140613 w 637822"/>
                <a:gd name="connsiteY29" fmla="*/ 158750 h 532754"/>
                <a:gd name="connsiteX30" fmla="*/ 367700 w 637822"/>
                <a:gd name="connsiteY30" fmla="*/ 153238 h 532754"/>
                <a:gd name="connsiteX31" fmla="*/ 443373 w 637822"/>
                <a:gd name="connsiteY31" fmla="*/ 197125 h 532754"/>
                <a:gd name="connsiteX32" fmla="*/ 367700 w 637822"/>
                <a:gd name="connsiteY32" fmla="*/ 241012 h 532754"/>
                <a:gd name="connsiteX33" fmla="*/ 292027 w 637822"/>
                <a:gd name="connsiteY33" fmla="*/ 197125 h 532754"/>
                <a:gd name="connsiteX34" fmla="*/ 367700 w 637822"/>
                <a:gd name="connsiteY34" fmla="*/ 153238 h 532754"/>
                <a:gd name="connsiteX35" fmla="*/ 562149 w 637822"/>
                <a:gd name="connsiteY35" fmla="*/ 87774 h 532754"/>
                <a:gd name="connsiteX36" fmla="*/ 637822 w 637822"/>
                <a:gd name="connsiteY36" fmla="*/ 131661 h 532754"/>
                <a:gd name="connsiteX37" fmla="*/ 562149 w 637822"/>
                <a:gd name="connsiteY37" fmla="*/ 175548 h 532754"/>
                <a:gd name="connsiteX38" fmla="*/ 486476 w 637822"/>
                <a:gd name="connsiteY38" fmla="*/ 131661 h 532754"/>
                <a:gd name="connsiteX39" fmla="*/ 562149 w 637822"/>
                <a:gd name="connsiteY39" fmla="*/ 87774 h 532754"/>
                <a:gd name="connsiteX40" fmla="*/ 165543 w 637822"/>
                <a:gd name="connsiteY40" fmla="*/ 34104 h 532754"/>
                <a:gd name="connsiteX41" fmla="*/ 241216 w 637822"/>
                <a:gd name="connsiteY41" fmla="*/ 77991 h 532754"/>
                <a:gd name="connsiteX42" fmla="*/ 165543 w 637822"/>
                <a:gd name="connsiteY42" fmla="*/ 121878 h 532754"/>
                <a:gd name="connsiteX43" fmla="*/ 89870 w 637822"/>
                <a:gd name="connsiteY43" fmla="*/ 77991 h 532754"/>
                <a:gd name="connsiteX44" fmla="*/ 165543 w 637822"/>
                <a:gd name="connsiteY44" fmla="*/ 34104 h 532754"/>
                <a:gd name="connsiteX45" fmla="*/ 362863 w 637822"/>
                <a:gd name="connsiteY45" fmla="*/ 0 h 532754"/>
                <a:gd name="connsiteX46" fmla="*/ 438536 w 637822"/>
                <a:gd name="connsiteY46" fmla="*/ 43887 h 532754"/>
                <a:gd name="connsiteX47" fmla="*/ 362863 w 637822"/>
                <a:gd name="connsiteY47" fmla="*/ 87774 h 532754"/>
                <a:gd name="connsiteX48" fmla="*/ 287190 w 637822"/>
                <a:gd name="connsiteY48" fmla="*/ 43887 h 532754"/>
                <a:gd name="connsiteX49" fmla="*/ 362863 w 637822"/>
                <a:gd name="connsiteY49" fmla="*/ 0 h 53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37822" h="532754">
                  <a:moveTo>
                    <a:pt x="278873" y="444980"/>
                  </a:moveTo>
                  <a:cubicBezTo>
                    <a:pt x="320666" y="444980"/>
                    <a:pt x="354546" y="464629"/>
                    <a:pt x="354546" y="488867"/>
                  </a:cubicBezTo>
                  <a:cubicBezTo>
                    <a:pt x="354546" y="513105"/>
                    <a:pt x="320666" y="532754"/>
                    <a:pt x="278873" y="532754"/>
                  </a:cubicBezTo>
                  <a:cubicBezTo>
                    <a:pt x="237080" y="532754"/>
                    <a:pt x="203200" y="513105"/>
                    <a:pt x="203200" y="488867"/>
                  </a:cubicBezTo>
                  <a:cubicBezTo>
                    <a:pt x="203200" y="464629"/>
                    <a:pt x="237080" y="444980"/>
                    <a:pt x="278873" y="444980"/>
                  </a:cubicBezTo>
                  <a:close/>
                  <a:moveTo>
                    <a:pt x="463023" y="381480"/>
                  </a:moveTo>
                  <a:cubicBezTo>
                    <a:pt x="504816" y="381480"/>
                    <a:pt x="538696" y="401129"/>
                    <a:pt x="538696" y="425367"/>
                  </a:cubicBezTo>
                  <a:cubicBezTo>
                    <a:pt x="538696" y="449605"/>
                    <a:pt x="504816" y="469254"/>
                    <a:pt x="463023" y="469254"/>
                  </a:cubicBezTo>
                  <a:cubicBezTo>
                    <a:pt x="421230" y="469254"/>
                    <a:pt x="387350" y="449605"/>
                    <a:pt x="387350" y="425367"/>
                  </a:cubicBezTo>
                  <a:cubicBezTo>
                    <a:pt x="387350" y="401129"/>
                    <a:pt x="421230" y="381480"/>
                    <a:pt x="463023" y="381480"/>
                  </a:cubicBezTo>
                  <a:close/>
                  <a:moveTo>
                    <a:pt x="75673" y="343380"/>
                  </a:moveTo>
                  <a:cubicBezTo>
                    <a:pt x="117466" y="343380"/>
                    <a:pt x="151346" y="363029"/>
                    <a:pt x="151346" y="387267"/>
                  </a:cubicBezTo>
                  <a:cubicBezTo>
                    <a:pt x="151346" y="411505"/>
                    <a:pt x="117466" y="431154"/>
                    <a:pt x="75673" y="431154"/>
                  </a:cubicBezTo>
                  <a:cubicBezTo>
                    <a:pt x="33880" y="431154"/>
                    <a:pt x="0" y="411505"/>
                    <a:pt x="0" y="387267"/>
                  </a:cubicBezTo>
                  <a:cubicBezTo>
                    <a:pt x="0" y="363029"/>
                    <a:pt x="33880" y="343380"/>
                    <a:pt x="75673" y="343380"/>
                  </a:cubicBezTo>
                  <a:close/>
                  <a:moveTo>
                    <a:pt x="278873" y="298930"/>
                  </a:moveTo>
                  <a:cubicBezTo>
                    <a:pt x="320666" y="298930"/>
                    <a:pt x="354546" y="318579"/>
                    <a:pt x="354546" y="342817"/>
                  </a:cubicBezTo>
                  <a:cubicBezTo>
                    <a:pt x="354546" y="367055"/>
                    <a:pt x="320666" y="386704"/>
                    <a:pt x="278873" y="386704"/>
                  </a:cubicBezTo>
                  <a:cubicBezTo>
                    <a:pt x="237080" y="386704"/>
                    <a:pt x="203200" y="367055"/>
                    <a:pt x="203200" y="342817"/>
                  </a:cubicBezTo>
                  <a:cubicBezTo>
                    <a:pt x="203200" y="318579"/>
                    <a:pt x="237080" y="298930"/>
                    <a:pt x="278873" y="298930"/>
                  </a:cubicBezTo>
                  <a:close/>
                  <a:moveTo>
                    <a:pt x="507473" y="241780"/>
                  </a:moveTo>
                  <a:cubicBezTo>
                    <a:pt x="549266" y="241780"/>
                    <a:pt x="583146" y="261429"/>
                    <a:pt x="583146" y="285667"/>
                  </a:cubicBezTo>
                  <a:cubicBezTo>
                    <a:pt x="583146" y="309905"/>
                    <a:pt x="549266" y="329554"/>
                    <a:pt x="507473" y="329554"/>
                  </a:cubicBezTo>
                  <a:cubicBezTo>
                    <a:pt x="465680" y="329554"/>
                    <a:pt x="431800" y="309905"/>
                    <a:pt x="431800" y="285667"/>
                  </a:cubicBezTo>
                  <a:cubicBezTo>
                    <a:pt x="431800" y="261429"/>
                    <a:pt x="465680" y="241780"/>
                    <a:pt x="507473" y="241780"/>
                  </a:cubicBezTo>
                  <a:close/>
                  <a:moveTo>
                    <a:pt x="140613" y="158750"/>
                  </a:moveTo>
                  <a:cubicBezTo>
                    <a:pt x="182406" y="158750"/>
                    <a:pt x="216286" y="178399"/>
                    <a:pt x="216286" y="202637"/>
                  </a:cubicBezTo>
                  <a:cubicBezTo>
                    <a:pt x="216286" y="226875"/>
                    <a:pt x="182406" y="246524"/>
                    <a:pt x="140613" y="246524"/>
                  </a:cubicBezTo>
                  <a:cubicBezTo>
                    <a:pt x="98820" y="246524"/>
                    <a:pt x="64940" y="226875"/>
                    <a:pt x="64940" y="202637"/>
                  </a:cubicBezTo>
                  <a:cubicBezTo>
                    <a:pt x="64940" y="178399"/>
                    <a:pt x="98820" y="158750"/>
                    <a:pt x="140613" y="158750"/>
                  </a:cubicBezTo>
                  <a:close/>
                  <a:moveTo>
                    <a:pt x="367700" y="153238"/>
                  </a:moveTo>
                  <a:cubicBezTo>
                    <a:pt x="409493" y="153238"/>
                    <a:pt x="443373" y="172887"/>
                    <a:pt x="443373" y="197125"/>
                  </a:cubicBezTo>
                  <a:cubicBezTo>
                    <a:pt x="443373" y="221363"/>
                    <a:pt x="409493" y="241012"/>
                    <a:pt x="367700" y="241012"/>
                  </a:cubicBezTo>
                  <a:cubicBezTo>
                    <a:pt x="325907" y="241012"/>
                    <a:pt x="292027" y="221363"/>
                    <a:pt x="292027" y="197125"/>
                  </a:cubicBezTo>
                  <a:cubicBezTo>
                    <a:pt x="292027" y="172887"/>
                    <a:pt x="325907" y="153238"/>
                    <a:pt x="367700" y="153238"/>
                  </a:cubicBezTo>
                  <a:close/>
                  <a:moveTo>
                    <a:pt x="562149" y="87774"/>
                  </a:moveTo>
                  <a:cubicBezTo>
                    <a:pt x="603942" y="87774"/>
                    <a:pt x="637822" y="107423"/>
                    <a:pt x="637822" y="131661"/>
                  </a:cubicBezTo>
                  <a:cubicBezTo>
                    <a:pt x="637822" y="155899"/>
                    <a:pt x="603942" y="175548"/>
                    <a:pt x="562149" y="175548"/>
                  </a:cubicBezTo>
                  <a:cubicBezTo>
                    <a:pt x="520356" y="175548"/>
                    <a:pt x="486476" y="155899"/>
                    <a:pt x="486476" y="131661"/>
                  </a:cubicBezTo>
                  <a:cubicBezTo>
                    <a:pt x="486476" y="107423"/>
                    <a:pt x="520356" y="87774"/>
                    <a:pt x="562149" y="87774"/>
                  </a:cubicBezTo>
                  <a:close/>
                  <a:moveTo>
                    <a:pt x="165543" y="34104"/>
                  </a:moveTo>
                  <a:cubicBezTo>
                    <a:pt x="207336" y="34104"/>
                    <a:pt x="241216" y="53753"/>
                    <a:pt x="241216" y="77991"/>
                  </a:cubicBezTo>
                  <a:cubicBezTo>
                    <a:pt x="241216" y="102229"/>
                    <a:pt x="207336" y="121878"/>
                    <a:pt x="165543" y="121878"/>
                  </a:cubicBezTo>
                  <a:cubicBezTo>
                    <a:pt x="123750" y="121878"/>
                    <a:pt x="89870" y="102229"/>
                    <a:pt x="89870" y="77991"/>
                  </a:cubicBezTo>
                  <a:cubicBezTo>
                    <a:pt x="89870" y="53753"/>
                    <a:pt x="123750" y="34104"/>
                    <a:pt x="165543" y="34104"/>
                  </a:cubicBezTo>
                  <a:close/>
                  <a:moveTo>
                    <a:pt x="362863" y="0"/>
                  </a:moveTo>
                  <a:cubicBezTo>
                    <a:pt x="404656" y="0"/>
                    <a:pt x="438536" y="19649"/>
                    <a:pt x="438536" y="43887"/>
                  </a:cubicBezTo>
                  <a:cubicBezTo>
                    <a:pt x="438536" y="68125"/>
                    <a:pt x="404656" y="87774"/>
                    <a:pt x="362863" y="87774"/>
                  </a:cubicBezTo>
                  <a:cubicBezTo>
                    <a:pt x="321070" y="87774"/>
                    <a:pt x="287190" y="68125"/>
                    <a:pt x="287190" y="43887"/>
                  </a:cubicBezTo>
                  <a:cubicBezTo>
                    <a:pt x="287190" y="19649"/>
                    <a:pt x="321070" y="0"/>
                    <a:pt x="362863" y="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83366BB-030F-40CF-AA8B-28B6B86C3938}"/>
              </a:ext>
            </a:extLst>
          </p:cNvPr>
          <p:cNvGrpSpPr/>
          <p:nvPr/>
        </p:nvGrpSpPr>
        <p:grpSpPr>
          <a:xfrm>
            <a:off x="3781524" y="3828082"/>
            <a:ext cx="2372164" cy="2504926"/>
            <a:chOff x="3486355" y="3663286"/>
            <a:chExt cx="2914445" cy="3077556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E85CD6C-8D36-44D8-AEE0-8673F84978B5}"/>
                </a:ext>
              </a:extLst>
            </p:cNvPr>
            <p:cNvSpPr/>
            <p:nvPr/>
          </p:nvSpPr>
          <p:spPr bwMode="auto">
            <a:xfrm>
              <a:off x="3632036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1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5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3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7 w 2577806"/>
                <a:gd name="connsiteY51" fmla="*/ 1901553 h 2096991"/>
                <a:gd name="connsiteX52" fmla="*/ 1955133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4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8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89 w 2577806"/>
                <a:gd name="connsiteY106" fmla="*/ 1246706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323 w 2577806"/>
                <a:gd name="connsiteY120" fmla="*/ 1229599 h 2096991"/>
                <a:gd name="connsiteX121" fmla="*/ 1143745 w 2577806"/>
                <a:gd name="connsiteY121" fmla="*/ 1223822 h 2096991"/>
                <a:gd name="connsiteX122" fmla="*/ 840543 w 2577806"/>
                <a:gd name="connsiteY122" fmla="*/ 976984 h 2096991"/>
                <a:gd name="connsiteX123" fmla="*/ 825494 w 2577806"/>
                <a:gd name="connsiteY123" fmla="*/ 94422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0" y="1109607"/>
                    <a:pt x="1527718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1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5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7" y="1305515"/>
                    <a:pt x="2482595" y="1306056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3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3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9" y="1884800"/>
                    <a:pt x="1985394" y="1895886"/>
                    <a:pt x="1968323" y="1900460"/>
                  </a:cubicBezTo>
                  <a:lnTo>
                    <a:pt x="1958916" y="1901116"/>
                  </a:lnTo>
                  <a:lnTo>
                    <a:pt x="1957617" y="1901553"/>
                  </a:lnTo>
                  <a:lnTo>
                    <a:pt x="1955133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4" y="1893562"/>
                  </a:lnTo>
                  <a:lnTo>
                    <a:pt x="1912602" y="1890633"/>
                  </a:lnTo>
                  <a:lnTo>
                    <a:pt x="1907418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7"/>
                  </a:lnTo>
                  <a:lnTo>
                    <a:pt x="665204" y="1897777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200"/>
                    <a:pt x="99090" y="1312659"/>
                    <a:pt x="102988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6"/>
                  </a:cubicBezTo>
                  <a:cubicBezTo>
                    <a:pt x="214736" y="1250756"/>
                    <a:pt x="224845" y="1246796"/>
                    <a:pt x="234989" y="1246706"/>
                  </a:cubicBezTo>
                  <a:cubicBezTo>
                    <a:pt x="245134" y="1246615"/>
                    <a:pt x="255312" y="1250395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323" y="1229599"/>
                  </a:lnTo>
                  <a:lnTo>
                    <a:pt x="1143745" y="1223822"/>
                  </a:lnTo>
                  <a:cubicBezTo>
                    <a:pt x="1015796" y="1186389"/>
                    <a:pt x="907759" y="1096576"/>
                    <a:pt x="840543" y="976984"/>
                  </a:cubicBezTo>
                  <a:lnTo>
                    <a:pt x="825494" y="944220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E09E7D7-2B73-49B4-B03E-3F8C5EEA2C8C}"/>
                </a:ext>
              </a:extLst>
            </p:cNvPr>
            <p:cNvSpPr/>
            <p:nvPr/>
          </p:nvSpPr>
          <p:spPr bwMode="auto">
            <a:xfrm>
              <a:off x="4551944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2663948-0817-4FEB-B8C4-B4938CECF662}"/>
                </a:ext>
              </a:extLst>
            </p:cNvPr>
            <p:cNvSpPr/>
            <p:nvPr/>
          </p:nvSpPr>
          <p:spPr bwMode="auto">
            <a:xfrm>
              <a:off x="3509501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A10B3E3-AB6F-455D-84CE-F2E46B0E92F6}"/>
                </a:ext>
              </a:extLst>
            </p:cNvPr>
            <p:cNvSpPr/>
            <p:nvPr/>
          </p:nvSpPr>
          <p:spPr bwMode="auto">
            <a:xfrm>
              <a:off x="5686174" y="4936755"/>
              <a:ext cx="714626" cy="370820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54A9984-C35C-4461-836A-D66A0D614302}"/>
                </a:ext>
              </a:extLst>
            </p:cNvPr>
            <p:cNvSpPr/>
            <p:nvPr/>
          </p:nvSpPr>
          <p:spPr bwMode="auto">
            <a:xfrm>
              <a:off x="5788902" y="4983570"/>
              <a:ext cx="555522" cy="276144"/>
            </a:xfrm>
            <a:custGeom>
              <a:avLst/>
              <a:gdLst>
                <a:gd name="connsiteX0" fmla="*/ 313947 w 555522"/>
                <a:gd name="connsiteY0" fmla="*/ 92900 h 276144"/>
                <a:gd name="connsiteX1" fmla="*/ 296771 w 555522"/>
                <a:gd name="connsiteY1" fmla="*/ 110075 h 276144"/>
                <a:gd name="connsiteX2" fmla="*/ 296771 w 555522"/>
                <a:gd name="connsiteY2" fmla="*/ 178222 h 276144"/>
                <a:gd name="connsiteX3" fmla="*/ 313947 w 555522"/>
                <a:gd name="connsiteY3" fmla="*/ 195399 h 276144"/>
                <a:gd name="connsiteX4" fmla="*/ 331122 w 555522"/>
                <a:gd name="connsiteY4" fmla="*/ 178222 h 276144"/>
                <a:gd name="connsiteX5" fmla="*/ 331122 w 555522"/>
                <a:gd name="connsiteY5" fmla="*/ 110075 h 276144"/>
                <a:gd name="connsiteX6" fmla="*/ 313947 w 555522"/>
                <a:gd name="connsiteY6" fmla="*/ 92900 h 276144"/>
                <a:gd name="connsiteX7" fmla="*/ 208650 w 555522"/>
                <a:gd name="connsiteY7" fmla="*/ 92900 h 276144"/>
                <a:gd name="connsiteX8" fmla="*/ 191475 w 555522"/>
                <a:gd name="connsiteY8" fmla="*/ 110075 h 276144"/>
                <a:gd name="connsiteX9" fmla="*/ 191475 w 555522"/>
                <a:gd name="connsiteY9" fmla="*/ 178222 h 276144"/>
                <a:gd name="connsiteX10" fmla="*/ 208650 w 555522"/>
                <a:gd name="connsiteY10" fmla="*/ 195399 h 276144"/>
                <a:gd name="connsiteX11" fmla="*/ 225826 w 555522"/>
                <a:gd name="connsiteY11" fmla="*/ 178222 h 276144"/>
                <a:gd name="connsiteX12" fmla="*/ 225826 w 555522"/>
                <a:gd name="connsiteY12" fmla="*/ 110075 h 276144"/>
                <a:gd name="connsiteX13" fmla="*/ 208650 w 555522"/>
                <a:gd name="connsiteY13" fmla="*/ 92900 h 276144"/>
                <a:gd name="connsiteX14" fmla="*/ 104841 w 555522"/>
                <a:gd name="connsiteY14" fmla="*/ 92900 h 276144"/>
                <a:gd name="connsiteX15" fmla="*/ 87665 w 555522"/>
                <a:gd name="connsiteY15" fmla="*/ 110075 h 276144"/>
                <a:gd name="connsiteX16" fmla="*/ 87665 w 555522"/>
                <a:gd name="connsiteY16" fmla="*/ 178222 h 276144"/>
                <a:gd name="connsiteX17" fmla="*/ 104841 w 555522"/>
                <a:gd name="connsiteY17" fmla="*/ 195399 h 276144"/>
                <a:gd name="connsiteX18" fmla="*/ 122017 w 555522"/>
                <a:gd name="connsiteY18" fmla="*/ 178222 h 276144"/>
                <a:gd name="connsiteX19" fmla="*/ 122017 w 555522"/>
                <a:gd name="connsiteY19" fmla="*/ 110075 h 276144"/>
                <a:gd name="connsiteX20" fmla="*/ 104841 w 555522"/>
                <a:gd name="connsiteY20" fmla="*/ 92900 h 276144"/>
                <a:gd name="connsiteX21" fmla="*/ 12090 w 555522"/>
                <a:gd name="connsiteY21" fmla="*/ 61862 h 276144"/>
                <a:gd name="connsiteX22" fmla="*/ 50235 w 555522"/>
                <a:gd name="connsiteY22" fmla="*/ 61862 h 276144"/>
                <a:gd name="connsiteX23" fmla="*/ 50235 w 555522"/>
                <a:gd name="connsiteY23" fmla="*/ 230282 h 276144"/>
                <a:gd name="connsiteX24" fmla="*/ 12090 w 555522"/>
                <a:gd name="connsiteY24" fmla="*/ 230282 h 276144"/>
                <a:gd name="connsiteX25" fmla="*/ 12090 w 555522"/>
                <a:gd name="connsiteY25" fmla="*/ 111388 h 276144"/>
                <a:gd name="connsiteX26" fmla="*/ 0 w 555522"/>
                <a:gd name="connsiteY26" fmla="*/ 111388 h 276144"/>
                <a:gd name="connsiteX27" fmla="*/ 0 w 555522"/>
                <a:gd name="connsiteY27" fmla="*/ 73043 h 276144"/>
                <a:gd name="connsiteX28" fmla="*/ 12090 w 555522"/>
                <a:gd name="connsiteY28" fmla="*/ 73043 h 276144"/>
                <a:gd name="connsiteX29" fmla="*/ 312358 w 555522"/>
                <a:gd name="connsiteY29" fmla="*/ 59425 h 276144"/>
                <a:gd name="connsiteX30" fmla="*/ 363631 w 555522"/>
                <a:gd name="connsiteY30" fmla="*/ 110698 h 276144"/>
                <a:gd name="connsiteX31" fmla="*/ 363631 w 555522"/>
                <a:gd name="connsiteY31" fmla="*/ 177599 h 276144"/>
                <a:gd name="connsiteX32" fmla="*/ 312358 w 555522"/>
                <a:gd name="connsiteY32" fmla="*/ 228872 h 276144"/>
                <a:gd name="connsiteX33" fmla="*/ 261085 w 555522"/>
                <a:gd name="connsiteY33" fmla="*/ 177599 h 276144"/>
                <a:gd name="connsiteX34" fmla="*/ 261085 w 555522"/>
                <a:gd name="connsiteY34" fmla="*/ 110698 h 276144"/>
                <a:gd name="connsiteX35" fmla="*/ 312358 w 555522"/>
                <a:gd name="connsiteY35" fmla="*/ 59425 h 276144"/>
                <a:gd name="connsiteX36" fmla="*/ 207062 w 555522"/>
                <a:gd name="connsiteY36" fmla="*/ 59425 h 276144"/>
                <a:gd name="connsiteX37" fmla="*/ 258335 w 555522"/>
                <a:gd name="connsiteY37" fmla="*/ 110698 h 276144"/>
                <a:gd name="connsiteX38" fmla="*/ 258335 w 555522"/>
                <a:gd name="connsiteY38" fmla="*/ 177599 h 276144"/>
                <a:gd name="connsiteX39" fmla="*/ 207062 w 555522"/>
                <a:gd name="connsiteY39" fmla="*/ 228872 h 276144"/>
                <a:gd name="connsiteX40" fmla="*/ 155789 w 555522"/>
                <a:gd name="connsiteY40" fmla="*/ 177599 h 276144"/>
                <a:gd name="connsiteX41" fmla="*/ 155789 w 555522"/>
                <a:gd name="connsiteY41" fmla="*/ 110698 h 276144"/>
                <a:gd name="connsiteX42" fmla="*/ 207062 w 555522"/>
                <a:gd name="connsiteY42" fmla="*/ 59425 h 276144"/>
                <a:gd name="connsiteX43" fmla="*/ 103253 w 555522"/>
                <a:gd name="connsiteY43" fmla="*/ 59425 h 276144"/>
                <a:gd name="connsiteX44" fmla="*/ 154526 w 555522"/>
                <a:gd name="connsiteY44" fmla="*/ 110698 h 276144"/>
                <a:gd name="connsiteX45" fmla="*/ 154526 w 555522"/>
                <a:gd name="connsiteY45" fmla="*/ 177599 h 276144"/>
                <a:gd name="connsiteX46" fmla="*/ 103253 w 555522"/>
                <a:gd name="connsiteY46" fmla="*/ 228872 h 276144"/>
                <a:gd name="connsiteX47" fmla="*/ 51980 w 555522"/>
                <a:gd name="connsiteY47" fmla="*/ 177599 h 276144"/>
                <a:gd name="connsiteX48" fmla="*/ 51980 w 555522"/>
                <a:gd name="connsiteY48" fmla="*/ 110698 h 276144"/>
                <a:gd name="connsiteX49" fmla="*/ 103253 w 555522"/>
                <a:gd name="connsiteY49" fmla="*/ 59425 h 276144"/>
                <a:gd name="connsiteX50" fmla="*/ 478600 w 555522"/>
                <a:gd name="connsiteY50" fmla="*/ 0 h 276144"/>
                <a:gd name="connsiteX51" fmla="*/ 547205 w 555522"/>
                <a:gd name="connsiteY51" fmla="*/ 80981 h 276144"/>
                <a:gd name="connsiteX52" fmla="*/ 527112 w 555522"/>
                <a:gd name="connsiteY52" fmla="*/ 138244 h 276144"/>
                <a:gd name="connsiteX53" fmla="*/ 493115 w 555522"/>
                <a:gd name="connsiteY53" fmla="*/ 154865 h 276144"/>
                <a:gd name="connsiteX54" fmla="*/ 516775 w 555522"/>
                <a:gd name="connsiteY54" fmla="*/ 154865 h 276144"/>
                <a:gd name="connsiteX55" fmla="*/ 555522 w 555522"/>
                <a:gd name="connsiteY55" fmla="*/ 193613 h 276144"/>
                <a:gd name="connsiteX56" fmla="*/ 555522 w 555522"/>
                <a:gd name="connsiteY56" fmla="*/ 276144 h 276144"/>
                <a:gd name="connsiteX57" fmla="*/ 409993 w 555522"/>
                <a:gd name="connsiteY57" fmla="*/ 276144 h 276144"/>
                <a:gd name="connsiteX58" fmla="*/ 409993 w 555522"/>
                <a:gd name="connsiteY58" fmla="*/ 193613 h 276144"/>
                <a:gd name="connsiteX59" fmla="*/ 448741 w 555522"/>
                <a:gd name="connsiteY59" fmla="*/ 154865 h 276144"/>
                <a:gd name="connsiteX60" fmla="*/ 464085 w 555522"/>
                <a:gd name="connsiteY60" fmla="*/ 154865 h 276144"/>
                <a:gd name="connsiteX61" fmla="*/ 430089 w 555522"/>
                <a:gd name="connsiteY61" fmla="*/ 138244 h 276144"/>
                <a:gd name="connsiteX62" fmla="*/ 409994 w 555522"/>
                <a:gd name="connsiteY62" fmla="*/ 80981 h 276144"/>
                <a:gd name="connsiteX63" fmla="*/ 478600 w 555522"/>
                <a:gd name="connsiteY63" fmla="*/ 0 h 27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55522" h="276144">
                  <a:moveTo>
                    <a:pt x="313947" y="92900"/>
                  </a:moveTo>
                  <a:cubicBezTo>
                    <a:pt x="304461" y="92900"/>
                    <a:pt x="296771" y="100590"/>
                    <a:pt x="296771" y="110075"/>
                  </a:cubicBezTo>
                  <a:lnTo>
                    <a:pt x="296771" y="178222"/>
                  </a:lnTo>
                  <a:cubicBezTo>
                    <a:pt x="296771" y="187709"/>
                    <a:pt x="304461" y="195399"/>
                    <a:pt x="313947" y="195399"/>
                  </a:cubicBezTo>
                  <a:cubicBezTo>
                    <a:pt x="323432" y="195399"/>
                    <a:pt x="331122" y="187709"/>
                    <a:pt x="331122" y="178222"/>
                  </a:cubicBezTo>
                  <a:lnTo>
                    <a:pt x="331122" y="110075"/>
                  </a:lnTo>
                  <a:cubicBezTo>
                    <a:pt x="331122" y="100590"/>
                    <a:pt x="323432" y="92900"/>
                    <a:pt x="313947" y="92900"/>
                  </a:cubicBezTo>
                  <a:close/>
                  <a:moveTo>
                    <a:pt x="208650" y="92900"/>
                  </a:moveTo>
                  <a:cubicBezTo>
                    <a:pt x="199165" y="92900"/>
                    <a:pt x="191475" y="100590"/>
                    <a:pt x="191475" y="110075"/>
                  </a:cubicBezTo>
                  <a:lnTo>
                    <a:pt x="191475" y="178222"/>
                  </a:lnTo>
                  <a:cubicBezTo>
                    <a:pt x="191475" y="187709"/>
                    <a:pt x="199165" y="195399"/>
                    <a:pt x="208650" y="195399"/>
                  </a:cubicBezTo>
                  <a:cubicBezTo>
                    <a:pt x="218136" y="195399"/>
                    <a:pt x="225826" y="187709"/>
                    <a:pt x="225826" y="178222"/>
                  </a:cubicBezTo>
                  <a:lnTo>
                    <a:pt x="225826" y="110075"/>
                  </a:lnTo>
                  <a:cubicBezTo>
                    <a:pt x="225826" y="100590"/>
                    <a:pt x="218136" y="92900"/>
                    <a:pt x="208650" y="92900"/>
                  </a:cubicBezTo>
                  <a:close/>
                  <a:moveTo>
                    <a:pt x="104841" y="92900"/>
                  </a:moveTo>
                  <a:cubicBezTo>
                    <a:pt x="95355" y="92900"/>
                    <a:pt x="87665" y="100590"/>
                    <a:pt x="87665" y="110075"/>
                  </a:cubicBezTo>
                  <a:lnTo>
                    <a:pt x="87665" y="178222"/>
                  </a:lnTo>
                  <a:cubicBezTo>
                    <a:pt x="87665" y="187709"/>
                    <a:pt x="95355" y="195399"/>
                    <a:pt x="104841" y="195399"/>
                  </a:cubicBezTo>
                  <a:cubicBezTo>
                    <a:pt x="114327" y="195399"/>
                    <a:pt x="122017" y="187709"/>
                    <a:pt x="122017" y="178222"/>
                  </a:cubicBezTo>
                  <a:lnTo>
                    <a:pt x="122017" y="110075"/>
                  </a:lnTo>
                  <a:cubicBezTo>
                    <a:pt x="122017" y="100590"/>
                    <a:pt x="114327" y="92900"/>
                    <a:pt x="104841" y="92900"/>
                  </a:cubicBezTo>
                  <a:close/>
                  <a:moveTo>
                    <a:pt x="12090" y="61862"/>
                  </a:moveTo>
                  <a:lnTo>
                    <a:pt x="50235" y="61862"/>
                  </a:lnTo>
                  <a:lnTo>
                    <a:pt x="50235" y="230282"/>
                  </a:lnTo>
                  <a:lnTo>
                    <a:pt x="12090" y="230282"/>
                  </a:lnTo>
                  <a:lnTo>
                    <a:pt x="12090" y="111388"/>
                  </a:lnTo>
                  <a:lnTo>
                    <a:pt x="0" y="111388"/>
                  </a:lnTo>
                  <a:lnTo>
                    <a:pt x="0" y="73043"/>
                  </a:lnTo>
                  <a:lnTo>
                    <a:pt x="12090" y="73043"/>
                  </a:lnTo>
                  <a:close/>
                  <a:moveTo>
                    <a:pt x="312358" y="59425"/>
                  </a:moveTo>
                  <a:cubicBezTo>
                    <a:pt x="340676" y="59425"/>
                    <a:pt x="363631" y="82381"/>
                    <a:pt x="363631" y="110698"/>
                  </a:cubicBezTo>
                  <a:lnTo>
                    <a:pt x="363631" y="177599"/>
                  </a:lnTo>
                  <a:cubicBezTo>
                    <a:pt x="363631" y="205917"/>
                    <a:pt x="340676" y="228872"/>
                    <a:pt x="312358" y="228872"/>
                  </a:cubicBezTo>
                  <a:cubicBezTo>
                    <a:pt x="284041" y="228872"/>
                    <a:pt x="261085" y="205917"/>
                    <a:pt x="261085" y="177599"/>
                  </a:cubicBezTo>
                  <a:lnTo>
                    <a:pt x="261085" y="110698"/>
                  </a:lnTo>
                  <a:cubicBezTo>
                    <a:pt x="261085" y="82381"/>
                    <a:pt x="284041" y="59425"/>
                    <a:pt x="312358" y="59425"/>
                  </a:cubicBezTo>
                  <a:close/>
                  <a:moveTo>
                    <a:pt x="207062" y="59425"/>
                  </a:moveTo>
                  <a:cubicBezTo>
                    <a:pt x="235380" y="59425"/>
                    <a:pt x="258335" y="82381"/>
                    <a:pt x="258335" y="110698"/>
                  </a:cubicBezTo>
                  <a:lnTo>
                    <a:pt x="258335" y="177599"/>
                  </a:lnTo>
                  <a:cubicBezTo>
                    <a:pt x="258335" y="205917"/>
                    <a:pt x="235380" y="228872"/>
                    <a:pt x="207062" y="228872"/>
                  </a:cubicBezTo>
                  <a:cubicBezTo>
                    <a:pt x="178745" y="228872"/>
                    <a:pt x="155789" y="205917"/>
                    <a:pt x="155789" y="177599"/>
                  </a:cubicBezTo>
                  <a:lnTo>
                    <a:pt x="155789" y="110698"/>
                  </a:lnTo>
                  <a:cubicBezTo>
                    <a:pt x="155789" y="82381"/>
                    <a:pt x="178745" y="59425"/>
                    <a:pt x="207062" y="59425"/>
                  </a:cubicBezTo>
                  <a:close/>
                  <a:moveTo>
                    <a:pt x="103253" y="59425"/>
                  </a:moveTo>
                  <a:cubicBezTo>
                    <a:pt x="131571" y="59425"/>
                    <a:pt x="154526" y="82381"/>
                    <a:pt x="154526" y="110698"/>
                  </a:cubicBezTo>
                  <a:lnTo>
                    <a:pt x="154526" y="177599"/>
                  </a:lnTo>
                  <a:cubicBezTo>
                    <a:pt x="154526" y="205917"/>
                    <a:pt x="131571" y="228872"/>
                    <a:pt x="103253" y="228872"/>
                  </a:cubicBezTo>
                  <a:cubicBezTo>
                    <a:pt x="74935" y="228872"/>
                    <a:pt x="51980" y="205917"/>
                    <a:pt x="51980" y="177599"/>
                  </a:cubicBezTo>
                  <a:lnTo>
                    <a:pt x="51980" y="110698"/>
                  </a:lnTo>
                  <a:cubicBezTo>
                    <a:pt x="51980" y="82381"/>
                    <a:pt x="74935" y="59425"/>
                    <a:pt x="103253" y="59425"/>
                  </a:cubicBezTo>
                  <a:close/>
                  <a:moveTo>
                    <a:pt x="478600" y="0"/>
                  </a:moveTo>
                  <a:cubicBezTo>
                    <a:pt x="516489" y="0"/>
                    <a:pt x="547205" y="36256"/>
                    <a:pt x="547205" y="80981"/>
                  </a:cubicBezTo>
                  <a:cubicBezTo>
                    <a:pt x="547205" y="103344"/>
                    <a:pt x="539527" y="123589"/>
                    <a:pt x="527112" y="138244"/>
                  </a:cubicBezTo>
                  <a:lnTo>
                    <a:pt x="493115" y="154865"/>
                  </a:lnTo>
                  <a:lnTo>
                    <a:pt x="516775" y="154865"/>
                  </a:lnTo>
                  <a:cubicBezTo>
                    <a:pt x="538174" y="154865"/>
                    <a:pt x="555522" y="172213"/>
                    <a:pt x="555522" y="193613"/>
                  </a:cubicBezTo>
                  <a:lnTo>
                    <a:pt x="555522" y="276144"/>
                  </a:lnTo>
                  <a:lnTo>
                    <a:pt x="409993" y="276144"/>
                  </a:lnTo>
                  <a:lnTo>
                    <a:pt x="409993" y="193613"/>
                  </a:lnTo>
                  <a:cubicBezTo>
                    <a:pt x="409993" y="172213"/>
                    <a:pt x="427341" y="154865"/>
                    <a:pt x="448741" y="154865"/>
                  </a:cubicBezTo>
                  <a:lnTo>
                    <a:pt x="464085" y="154865"/>
                  </a:lnTo>
                  <a:lnTo>
                    <a:pt x="430089" y="138244"/>
                  </a:lnTo>
                  <a:cubicBezTo>
                    <a:pt x="417674" y="123589"/>
                    <a:pt x="409994" y="103344"/>
                    <a:pt x="409994" y="80981"/>
                  </a:cubicBezTo>
                  <a:cubicBezTo>
                    <a:pt x="409994" y="36256"/>
                    <a:pt x="440710" y="0"/>
                    <a:pt x="47860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20E986F-980C-4127-848B-F2CD7469CCD5}"/>
                </a:ext>
              </a:extLst>
            </p:cNvPr>
            <p:cNvSpPr/>
            <p:nvPr/>
          </p:nvSpPr>
          <p:spPr bwMode="auto">
            <a:xfrm>
              <a:off x="3486355" y="4805259"/>
              <a:ext cx="637822" cy="532754"/>
            </a:xfrm>
            <a:custGeom>
              <a:avLst/>
              <a:gdLst>
                <a:gd name="connsiteX0" fmla="*/ 278873 w 637822"/>
                <a:gd name="connsiteY0" fmla="*/ 444980 h 532754"/>
                <a:gd name="connsiteX1" fmla="*/ 354546 w 637822"/>
                <a:gd name="connsiteY1" fmla="*/ 488867 h 532754"/>
                <a:gd name="connsiteX2" fmla="*/ 278873 w 637822"/>
                <a:gd name="connsiteY2" fmla="*/ 532754 h 532754"/>
                <a:gd name="connsiteX3" fmla="*/ 203200 w 637822"/>
                <a:gd name="connsiteY3" fmla="*/ 488867 h 532754"/>
                <a:gd name="connsiteX4" fmla="*/ 278873 w 637822"/>
                <a:gd name="connsiteY4" fmla="*/ 444980 h 532754"/>
                <a:gd name="connsiteX5" fmla="*/ 463023 w 637822"/>
                <a:gd name="connsiteY5" fmla="*/ 381480 h 532754"/>
                <a:gd name="connsiteX6" fmla="*/ 538696 w 637822"/>
                <a:gd name="connsiteY6" fmla="*/ 425367 h 532754"/>
                <a:gd name="connsiteX7" fmla="*/ 463023 w 637822"/>
                <a:gd name="connsiteY7" fmla="*/ 469254 h 532754"/>
                <a:gd name="connsiteX8" fmla="*/ 387350 w 637822"/>
                <a:gd name="connsiteY8" fmla="*/ 425367 h 532754"/>
                <a:gd name="connsiteX9" fmla="*/ 463023 w 637822"/>
                <a:gd name="connsiteY9" fmla="*/ 381480 h 532754"/>
                <a:gd name="connsiteX10" fmla="*/ 75673 w 637822"/>
                <a:gd name="connsiteY10" fmla="*/ 343380 h 532754"/>
                <a:gd name="connsiteX11" fmla="*/ 151346 w 637822"/>
                <a:gd name="connsiteY11" fmla="*/ 387267 h 532754"/>
                <a:gd name="connsiteX12" fmla="*/ 75673 w 637822"/>
                <a:gd name="connsiteY12" fmla="*/ 431154 h 532754"/>
                <a:gd name="connsiteX13" fmla="*/ 0 w 637822"/>
                <a:gd name="connsiteY13" fmla="*/ 387267 h 532754"/>
                <a:gd name="connsiteX14" fmla="*/ 75673 w 637822"/>
                <a:gd name="connsiteY14" fmla="*/ 343380 h 532754"/>
                <a:gd name="connsiteX15" fmla="*/ 278873 w 637822"/>
                <a:gd name="connsiteY15" fmla="*/ 298930 h 532754"/>
                <a:gd name="connsiteX16" fmla="*/ 354546 w 637822"/>
                <a:gd name="connsiteY16" fmla="*/ 342817 h 532754"/>
                <a:gd name="connsiteX17" fmla="*/ 278873 w 637822"/>
                <a:gd name="connsiteY17" fmla="*/ 386704 h 532754"/>
                <a:gd name="connsiteX18" fmla="*/ 203200 w 637822"/>
                <a:gd name="connsiteY18" fmla="*/ 342817 h 532754"/>
                <a:gd name="connsiteX19" fmla="*/ 278873 w 637822"/>
                <a:gd name="connsiteY19" fmla="*/ 298930 h 532754"/>
                <a:gd name="connsiteX20" fmla="*/ 507473 w 637822"/>
                <a:gd name="connsiteY20" fmla="*/ 241780 h 532754"/>
                <a:gd name="connsiteX21" fmla="*/ 583146 w 637822"/>
                <a:gd name="connsiteY21" fmla="*/ 285667 h 532754"/>
                <a:gd name="connsiteX22" fmla="*/ 507473 w 637822"/>
                <a:gd name="connsiteY22" fmla="*/ 329554 h 532754"/>
                <a:gd name="connsiteX23" fmla="*/ 431800 w 637822"/>
                <a:gd name="connsiteY23" fmla="*/ 285667 h 532754"/>
                <a:gd name="connsiteX24" fmla="*/ 507473 w 637822"/>
                <a:gd name="connsiteY24" fmla="*/ 241780 h 532754"/>
                <a:gd name="connsiteX25" fmla="*/ 140613 w 637822"/>
                <a:gd name="connsiteY25" fmla="*/ 158750 h 532754"/>
                <a:gd name="connsiteX26" fmla="*/ 216286 w 637822"/>
                <a:gd name="connsiteY26" fmla="*/ 202637 h 532754"/>
                <a:gd name="connsiteX27" fmla="*/ 140613 w 637822"/>
                <a:gd name="connsiteY27" fmla="*/ 246524 h 532754"/>
                <a:gd name="connsiteX28" fmla="*/ 64940 w 637822"/>
                <a:gd name="connsiteY28" fmla="*/ 202637 h 532754"/>
                <a:gd name="connsiteX29" fmla="*/ 140613 w 637822"/>
                <a:gd name="connsiteY29" fmla="*/ 158750 h 532754"/>
                <a:gd name="connsiteX30" fmla="*/ 367700 w 637822"/>
                <a:gd name="connsiteY30" fmla="*/ 153238 h 532754"/>
                <a:gd name="connsiteX31" fmla="*/ 443373 w 637822"/>
                <a:gd name="connsiteY31" fmla="*/ 197125 h 532754"/>
                <a:gd name="connsiteX32" fmla="*/ 367700 w 637822"/>
                <a:gd name="connsiteY32" fmla="*/ 241012 h 532754"/>
                <a:gd name="connsiteX33" fmla="*/ 292027 w 637822"/>
                <a:gd name="connsiteY33" fmla="*/ 197125 h 532754"/>
                <a:gd name="connsiteX34" fmla="*/ 367700 w 637822"/>
                <a:gd name="connsiteY34" fmla="*/ 153238 h 532754"/>
                <a:gd name="connsiteX35" fmla="*/ 562149 w 637822"/>
                <a:gd name="connsiteY35" fmla="*/ 87774 h 532754"/>
                <a:gd name="connsiteX36" fmla="*/ 637822 w 637822"/>
                <a:gd name="connsiteY36" fmla="*/ 131661 h 532754"/>
                <a:gd name="connsiteX37" fmla="*/ 562149 w 637822"/>
                <a:gd name="connsiteY37" fmla="*/ 175548 h 532754"/>
                <a:gd name="connsiteX38" fmla="*/ 486476 w 637822"/>
                <a:gd name="connsiteY38" fmla="*/ 131661 h 532754"/>
                <a:gd name="connsiteX39" fmla="*/ 562149 w 637822"/>
                <a:gd name="connsiteY39" fmla="*/ 87774 h 532754"/>
                <a:gd name="connsiteX40" fmla="*/ 165543 w 637822"/>
                <a:gd name="connsiteY40" fmla="*/ 34104 h 532754"/>
                <a:gd name="connsiteX41" fmla="*/ 241216 w 637822"/>
                <a:gd name="connsiteY41" fmla="*/ 77991 h 532754"/>
                <a:gd name="connsiteX42" fmla="*/ 165543 w 637822"/>
                <a:gd name="connsiteY42" fmla="*/ 121878 h 532754"/>
                <a:gd name="connsiteX43" fmla="*/ 89870 w 637822"/>
                <a:gd name="connsiteY43" fmla="*/ 77991 h 532754"/>
                <a:gd name="connsiteX44" fmla="*/ 165543 w 637822"/>
                <a:gd name="connsiteY44" fmla="*/ 34104 h 532754"/>
                <a:gd name="connsiteX45" fmla="*/ 362863 w 637822"/>
                <a:gd name="connsiteY45" fmla="*/ 0 h 532754"/>
                <a:gd name="connsiteX46" fmla="*/ 438536 w 637822"/>
                <a:gd name="connsiteY46" fmla="*/ 43887 h 532754"/>
                <a:gd name="connsiteX47" fmla="*/ 362863 w 637822"/>
                <a:gd name="connsiteY47" fmla="*/ 87774 h 532754"/>
                <a:gd name="connsiteX48" fmla="*/ 287190 w 637822"/>
                <a:gd name="connsiteY48" fmla="*/ 43887 h 532754"/>
                <a:gd name="connsiteX49" fmla="*/ 362863 w 637822"/>
                <a:gd name="connsiteY49" fmla="*/ 0 h 53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37822" h="532754">
                  <a:moveTo>
                    <a:pt x="278873" y="444980"/>
                  </a:moveTo>
                  <a:cubicBezTo>
                    <a:pt x="320666" y="444980"/>
                    <a:pt x="354546" y="464629"/>
                    <a:pt x="354546" y="488867"/>
                  </a:cubicBezTo>
                  <a:cubicBezTo>
                    <a:pt x="354546" y="513105"/>
                    <a:pt x="320666" y="532754"/>
                    <a:pt x="278873" y="532754"/>
                  </a:cubicBezTo>
                  <a:cubicBezTo>
                    <a:pt x="237080" y="532754"/>
                    <a:pt x="203200" y="513105"/>
                    <a:pt x="203200" y="488867"/>
                  </a:cubicBezTo>
                  <a:cubicBezTo>
                    <a:pt x="203200" y="464629"/>
                    <a:pt x="237080" y="444980"/>
                    <a:pt x="278873" y="444980"/>
                  </a:cubicBezTo>
                  <a:close/>
                  <a:moveTo>
                    <a:pt x="463023" y="381480"/>
                  </a:moveTo>
                  <a:cubicBezTo>
                    <a:pt x="504816" y="381480"/>
                    <a:pt x="538696" y="401129"/>
                    <a:pt x="538696" y="425367"/>
                  </a:cubicBezTo>
                  <a:cubicBezTo>
                    <a:pt x="538696" y="449605"/>
                    <a:pt x="504816" y="469254"/>
                    <a:pt x="463023" y="469254"/>
                  </a:cubicBezTo>
                  <a:cubicBezTo>
                    <a:pt x="421230" y="469254"/>
                    <a:pt x="387350" y="449605"/>
                    <a:pt x="387350" y="425367"/>
                  </a:cubicBezTo>
                  <a:cubicBezTo>
                    <a:pt x="387350" y="401129"/>
                    <a:pt x="421230" y="381480"/>
                    <a:pt x="463023" y="381480"/>
                  </a:cubicBezTo>
                  <a:close/>
                  <a:moveTo>
                    <a:pt x="75673" y="343380"/>
                  </a:moveTo>
                  <a:cubicBezTo>
                    <a:pt x="117466" y="343380"/>
                    <a:pt x="151346" y="363029"/>
                    <a:pt x="151346" y="387267"/>
                  </a:cubicBezTo>
                  <a:cubicBezTo>
                    <a:pt x="151346" y="411505"/>
                    <a:pt x="117466" y="431154"/>
                    <a:pt x="75673" y="431154"/>
                  </a:cubicBezTo>
                  <a:cubicBezTo>
                    <a:pt x="33880" y="431154"/>
                    <a:pt x="0" y="411505"/>
                    <a:pt x="0" y="387267"/>
                  </a:cubicBezTo>
                  <a:cubicBezTo>
                    <a:pt x="0" y="363029"/>
                    <a:pt x="33880" y="343380"/>
                    <a:pt x="75673" y="343380"/>
                  </a:cubicBezTo>
                  <a:close/>
                  <a:moveTo>
                    <a:pt x="278873" y="298930"/>
                  </a:moveTo>
                  <a:cubicBezTo>
                    <a:pt x="320666" y="298930"/>
                    <a:pt x="354546" y="318579"/>
                    <a:pt x="354546" y="342817"/>
                  </a:cubicBezTo>
                  <a:cubicBezTo>
                    <a:pt x="354546" y="367055"/>
                    <a:pt x="320666" y="386704"/>
                    <a:pt x="278873" y="386704"/>
                  </a:cubicBezTo>
                  <a:cubicBezTo>
                    <a:pt x="237080" y="386704"/>
                    <a:pt x="203200" y="367055"/>
                    <a:pt x="203200" y="342817"/>
                  </a:cubicBezTo>
                  <a:cubicBezTo>
                    <a:pt x="203200" y="318579"/>
                    <a:pt x="237080" y="298930"/>
                    <a:pt x="278873" y="298930"/>
                  </a:cubicBezTo>
                  <a:close/>
                  <a:moveTo>
                    <a:pt x="507473" y="241780"/>
                  </a:moveTo>
                  <a:cubicBezTo>
                    <a:pt x="549266" y="241780"/>
                    <a:pt x="583146" y="261429"/>
                    <a:pt x="583146" y="285667"/>
                  </a:cubicBezTo>
                  <a:cubicBezTo>
                    <a:pt x="583146" y="309905"/>
                    <a:pt x="549266" y="329554"/>
                    <a:pt x="507473" y="329554"/>
                  </a:cubicBezTo>
                  <a:cubicBezTo>
                    <a:pt x="465680" y="329554"/>
                    <a:pt x="431800" y="309905"/>
                    <a:pt x="431800" y="285667"/>
                  </a:cubicBezTo>
                  <a:cubicBezTo>
                    <a:pt x="431800" y="261429"/>
                    <a:pt x="465680" y="241780"/>
                    <a:pt x="507473" y="241780"/>
                  </a:cubicBezTo>
                  <a:close/>
                  <a:moveTo>
                    <a:pt x="140613" y="158750"/>
                  </a:moveTo>
                  <a:cubicBezTo>
                    <a:pt x="182406" y="158750"/>
                    <a:pt x="216286" y="178399"/>
                    <a:pt x="216286" y="202637"/>
                  </a:cubicBezTo>
                  <a:cubicBezTo>
                    <a:pt x="216286" y="226875"/>
                    <a:pt x="182406" y="246524"/>
                    <a:pt x="140613" y="246524"/>
                  </a:cubicBezTo>
                  <a:cubicBezTo>
                    <a:pt x="98820" y="246524"/>
                    <a:pt x="64940" y="226875"/>
                    <a:pt x="64940" y="202637"/>
                  </a:cubicBezTo>
                  <a:cubicBezTo>
                    <a:pt x="64940" y="178399"/>
                    <a:pt x="98820" y="158750"/>
                    <a:pt x="140613" y="158750"/>
                  </a:cubicBezTo>
                  <a:close/>
                  <a:moveTo>
                    <a:pt x="367700" y="153238"/>
                  </a:moveTo>
                  <a:cubicBezTo>
                    <a:pt x="409493" y="153238"/>
                    <a:pt x="443373" y="172887"/>
                    <a:pt x="443373" y="197125"/>
                  </a:cubicBezTo>
                  <a:cubicBezTo>
                    <a:pt x="443373" y="221363"/>
                    <a:pt x="409493" y="241012"/>
                    <a:pt x="367700" y="241012"/>
                  </a:cubicBezTo>
                  <a:cubicBezTo>
                    <a:pt x="325907" y="241012"/>
                    <a:pt x="292027" y="221363"/>
                    <a:pt x="292027" y="197125"/>
                  </a:cubicBezTo>
                  <a:cubicBezTo>
                    <a:pt x="292027" y="172887"/>
                    <a:pt x="325907" y="153238"/>
                    <a:pt x="367700" y="153238"/>
                  </a:cubicBezTo>
                  <a:close/>
                  <a:moveTo>
                    <a:pt x="562149" y="87774"/>
                  </a:moveTo>
                  <a:cubicBezTo>
                    <a:pt x="603942" y="87774"/>
                    <a:pt x="637822" y="107423"/>
                    <a:pt x="637822" y="131661"/>
                  </a:cubicBezTo>
                  <a:cubicBezTo>
                    <a:pt x="637822" y="155899"/>
                    <a:pt x="603942" y="175548"/>
                    <a:pt x="562149" y="175548"/>
                  </a:cubicBezTo>
                  <a:cubicBezTo>
                    <a:pt x="520356" y="175548"/>
                    <a:pt x="486476" y="155899"/>
                    <a:pt x="486476" y="131661"/>
                  </a:cubicBezTo>
                  <a:cubicBezTo>
                    <a:pt x="486476" y="107423"/>
                    <a:pt x="520356" y="87774"/>
                    <a:pt x="562149" y="87774"/>
                  </a:cubicBezTo>
                  <a:close/>
                  <a:moveTo>
                    <a:pt x="165543" y="34104"/>
                  </a:moveTo>
                  <a:cubicBezTo>
                    <a:pt x="207336" y="34104"/>
                    <a:pt x="241216" y="53753"/>
                    <a:pt x="241216" y="77991"/>
                  </a:cubicBezTo>
                  <a:cubicBezTo>
                    <a:pt x="241216" y="102229"/>
                    <a:pt x="207336" y="121878"/>
                    <a:pt x="165543" y="121878"/>
                  </a:cubicBezTo>
                  <a:cubicBezTo>
                    <a:pt x="123750" y="121878"/>
                    <a:pt x="89870" y="102229"/>
                    <a:pt x="89870" y="77991"/>
                  </a:cubicBezTo>
                  <a:cubicBezTo>
                    <a:pt x="89870" y="53753"/>
                    <a:pt x="123750" y="34104"/>
                    <a:pt x="165543" y="34104"/>
                  </a:cubicBezTo>
                  <a:close/>
                  <a:moveTo>
                    <a:pt x="362863" y="0"/>
                  </a:moveTo>
                  <a:cubicBezTo>
                    <a:pt x="404656" y="0"/>
                    <a:pt x="438536" y="19649"/>
                    <a:pt x="438536" y="43887"/>
                  </a:cubicBezTo>
                  <a:cubicBezTo>
                    <a:pt x="438536" y="68125"/>
                    <a:pt x="404656" y="87774"/>
                    <a:pt x="362863" y="87774"/>
                  </a:cubicBezTo>
                  <a:cubicBezTo>
                    <a:pt x="321070" y="87774"/>
                    <a:pt x="287190" y="68125"/>
                    <a:pt x="287190" y="43887"/>
                  </a:cubicBezTo>
                  <a:cubicBezTo>
                    <a:pt x="287190" y="19649"/>
                    <a:pt x="321070" y="0"/>
                    <a:pt x="362863" y="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58F39CF-EC91-40F0-BF33-92038817B0BE}"/>
              </a:ext>
            </a:extLst>
          </p:cNvPr>
          <p:cNvGrpSpPr/>
          <p:nvPr/>
        </p:nvGrpSpPr>
        <p:grpSpPr>
          <a:xfrm>
            <a:off x="936903" y="1109525"/>
            <a:ext cx="2158782" cy="2122668"/>
            <a:chOff x="448612" y="789263"/>
            <a:chExt cx="2652283" cy="2607915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ED9C45D-62D8-4DE1-BB31-E2957907C27B}"/>
                </a:ext>
              </a:extLst>
            </p:cNvPr>
            <p:cNvSpPr/>
            <p:nvPr/>
          </p:nvSpPr>
          <p:spPr bwMode="auto">
            <a:xfrm>
              <a:off x="466357" y="1064533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4 w 2577806"/>
                <a:gd name="connsiteY1" fmla="*/ 3550 h 2096991"/>
                <a:gd name="connsiteX2" fmla="*/ 1315379 w 2577806"/>
                <a:gd name="connsiteY2" fmla="*/ 0 h 2096991"/>
                <a:gd name="connsiteX3" fmla="*/ 1864182 w 2577806"/>
                <a:gd name="connsiteY3" fmla="*/ 510994 h 2096991"/>
                <a:gd name="connsiteX4" fmla="*/ 1859697 w 2577806"/>
                <a:gd name="connsiteY4" fmla="*/ 552423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3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0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8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9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3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4 w 2577806"/>
                <a:gd name="connsiteY79" fmla="*/ 1908524 h 2096991"/>
                <a:gd name="connsiteX80" fmla="*/ 620190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1 w 2577806"/>
                <a:gd name="connsiteY92" fmla="*/ 1356761 h 2096991"/>
                <a:gd name="connsiteX93" fmla="*/ 18780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2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9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2 w 2577806"/>
                <a:gd name="connsiteY117" fmla="*/ 1360670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3 w 2577806"/>
                <a:gd name="connsiteY120" fmla="*/ 1229792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5 w 2577806"/>
                <a:gd name="connsiteY123" fmla="*/ 944149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4" y="3550"/>
                  </a:lnTo>
                  <a:lnTo>
                    <a:pt x="1315379" y="0"/>
                  </a:lnTo>
                  <a:cubicBezTo>
                    <a:pt x="1618475" y="0"/>
                    <a:pt x="1864182" y="228780"/>
                    <a:pt x="1864182" y="510994"/>
                  </a:cubicBezTo>
                  <a:lnTo>
                    <a:pt x="1859697" y="552423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0" y="1109607"/>
                    <a:pt x="1527717" y="1191504"/>
                    <a:pt x="1405263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0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4"/>
                    <a:pt x="2482595" y="1306055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2"/>
                  </a:lnTo>
                  <a:lnTo>
                    <a:pt x="1907418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9" y="1895246"/>
                  </a:lnTo>
                  <a:lnTo>
                    <a:pt x="665204" y="1897776"/>
                  </a:lnTo>
                  <a:lnTo>
                    <a:pt x="661883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4" y="1908524"/>
                  </a:lnTo>
                  <a:lnTo>
                    <a:pt x="620190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3" y="1903030"/>
                    <a:pt x="577088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1" y="1356761"/>
                  </a:cubicBezTo>
                  <a:cubicBezTo>
                    <a:pt x="6240" y="1349913"/>
                    <a:pt x="12076" y="1345081"/>
                    <a:pt x="18780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8" y="1317032"/>
                    <a:pt x="66300" y="1318868"/>
                  </a:cubicBezTo>
                  <a:lnTo>
                    <a:pt x="79232" y="1325249"/>
                  </a:lnTo>
                  <a:lnTo>
                    <a:pt x="91567" y="1314436"/>
                  </a:lnTo>
                  <a:cubicBezTo>
                    <a:pt x="95211" y="1313199"/>
                    <a:pt x="99090" y="1312658"/>
                    <a:pt x="102989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9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5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2" y="1360670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3" y="1229792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5" y="944149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C0CB6A4-FCDB-4152-8FB6-D970EE40DC59}"/>
                </a:ext>
              </a:extLst>
            </p:cNvPr>
            <p:cNvSpPr/>
            <p:nvPr/>
          </p:nvSpPr>
          <p:spPr bwMode="auto">
            <a:xfrm>
              <a:off x="1386266" y="1545591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E5BBC0B-F84B-4F2F-99D8-52E59F923621}"/>
                </a:ext>
              </a:extLst>
            </p:cNvPr>
            <p:cNvSpPr/>
            <p:nvPr/>
          </p:nvSpPr>
          <p:spPr bwMode="auto">
            <a:xfrm>
              <a:off x="448612" y="1676401"/>
              <a:ext cx="463248" cy="591982"/>
            </a:xfrm>
            <a:custGeom>
              <a:avLst/>
              <a:gdLst>
                <a:gd name="connsiteX0" fmla="*/ 1038714 w 1481715"/>
                <a:gd name="connsiteY0" fmla="*/ 1303692 h 2211660"/>
                <a:gd name="connsiteX1" fmla="*/ 1038714 w 1481715"/>
                <a:gd name="connsiteY1" fmla="*/ 1715313 h 2211660"/>
                <a:gd name="connsiteX2" fmla="*/ 1097219 w 1481715"/>
                <a:gd name="connsiteY2" fmla="*/ 1675868 h 2211660"/>
                <a:gd name="connsiteX3" fmla="*/ 1166130 w 1481715"/>
                <a:gd name="connsiteY3" fmla="*/ 1509503 h 2211660"/>
                <a:gd name="connsiteX4" fmla="*/ 1166131 w 1481715"/>
                <a:gd name="connsiteY4" fmla="*/ 1509503 h 2211660"/>
                <a:gd name="connsiteX5" fmla="*/ 1097220 w 1481715"/>
                <a:gd name="connsiteY5" fmla="*/ 1343138 h 2211660"/>
                <a:gd name="connsiteX6" fmla="*/ 743684 w 1481715"/>
                <a:gd name="connsiteY6" fmla="*/ 1274227 h 2211660"/>
                <a:gd name="connsiteX7" fmla="*/ 743684 w 1481715"/>
                <a:gd name="connsiteY7" fmla="*/ 1277974 h 2211660"/>
                <a:gd name="connsiteX8" fmla="*/ 686289 w 1481715"/>
                <a:gd name="connsiteY8" fmla="*/ 1277973 h 2211660"/>
                <a:gd name="connsiteX9" fmla="*/ 686289 w 1481715"/>
                <a:gd name="connsiteY9" fmla="*/ 1744778 h 2211660"/>
                <a:gd name="connsiteX10" fmla="*/ 795032 w 1481715"/>
                <a:gd name="connsiteY10" fmla="*/ 1744778 h 2211660"/>
                <a:gd name="connsiteX11" fmla="*/ 795032 w 1481715"/>
                <a:gd name="connsiteY11" fmla="*/ 1274227 h 2211660"/>
                <a:gd name="connsiteX12" fmla="*/ 442607 w 1481715"/>
                <a:gd name="connsiteY12" fmla="*/ 523452 h 2211660"/>
                <a:gd name="connsiteX13" fmla="*/ 384496 w 1481715"/>
                <a:gd name="connsiteY13" fmla="*/ 562632 h 2211660"/>
                <a:gd name="connsiteX14" fmla="*/ 315585 w 1481715"/>
                <a:gd name="connsiteY14" fmla="*/ 728997 h 2211660"/>
                <a:gd name="connsiteX15" fmla="*/ 315584 w 1481715"/>
                <a:gd name="connsiteY15" fmla="*/ 728997 h 2211660"/>
                <a:gd name="connsiteX16" fmla="*/ 384495 w 1481715"/>
                <a:gd name="connsiteY16" fmla="*/ 895362 h 2211660"/>
                <a:gd name="connsiteX17" fmla="*/ 442607 w 1481715"/>
                <a:gd name="connsiteY17" fmla="*/ 934542 h 2211660"/>
                <a:gd name="connsiteX18" fmla="*/ 686289 w 1481715"/>
                <a:gd name="connsiteY18" fmla="*/ 493721 h 2211660"/>
                <a:gd name="connsiteX19" fmla="*/ 686289 w 1481715"/>
                <a:gd name="connsiteY19" fmla="*/ 960526 h 2211660"/>
                <a:gd name="connsiteX20" fmla="*/ 795032 w 1481715"/>
                <a:gd name="connsiteY20" fmla="*/ 960526 h 2211660"/>
                <a:gd name="connsiteX21" fmla="*/ 795032 w 1481715"/>
                <a:gd name="connsiteY21" fmla="*/ 493721 h 2211660"/>
                <a:gd name="connsiteX22" fmla="*/ 442607 w 1481715"/>
                <a:gd name="connsiteY22" fmla="*/ 0 h 2211660"/>
                <a:gd name="connsiteX23" fmla="*/ 686289 w 1481715"/>
                <a:gd name="connsiteY23" fmla="*/ 0 h 2211660"/>
                <a:gd name="connsiteX24" fmla="*/ 686289 w 1481715"/>
                <a:gd name="connsiteY24" fmla="*/ 180021 h 2211660"/>
                <a:gd name="connsiteX25" fmla="*/ 795032 w 1481715"/>
                <a:gd name="connsiteY25" fmla="*/ 180021 h 2211660"/>
                <a:gd name="connsiteX26" fmla="*/ 795032 w 1481715"/>
                <a:gd name="connsiteY26" fmla="*/ 0 h 2211660"/>
                <a:gd name="connsiteX27" fmla="*/ 1038714 w 1481715"/>
                <a:gd name="connsiteY27" fmla="*/ 0 h 2211660"/>
                <a:gd name="connsiteX28" fmla="*/ 1038714 w 1481715"/>
                <a:gd name="connsiteY28" fmla="*/ 180021 h 2211660"/>
                <a:gd name="connsiteX29" fmla="*/ 1481715 w 1481715"/>
                <a:gd name="connsiteY29" fmla="*/ 180021 h 2211660"/>
                <a:gd name="connsiteX30" fmla="*/ 1481715 w 1481715"/>
                <a:gd name="connsiteY30" fmla="*/ 493722 h 2211660"/>
                <a:gd name="connsiteX31" fmla="*/ 1038714 w 1481715"/>
                <a:gd name="connsiteY31" fmla="*/ 493721 h 2211660"/>
                <a:gd name="connsiteX32" fmla="*/ 1038714 w 1481715"/>
                <a:gd name="connsiteY32" fmla="*/ 971400 h 2211660"/>
                <a:gd name="connsiteX33" fmla="*/ 1041492 w 1481715"/>
                <a:gd name="connsiteY33" fmla="*/ 971680 h 2211660"/>
                <a:gd name="connsiteX34" fmla="*/ 1479831 w 1481715"/>
                <a:gd name="connsiteY34" fmla="*/ 1509503 h 2211660"/>
                <a:gd name="connsiteX35" fmla="*/ 1041492 w 1481715"/>
                <a:gd name="connsiteY35" fmla="*/ 2047326 h 2211660"/>
                <a:gd name="connsiteX36" fmla="*/ 1038714 w 1481715"/>
                <a:gd name="connsiteY36" fmla="*/ 2047606 h 2211660"/>
                <a:gd name="connsiteX37" fmla="*/ 1038714 w 1481715"/>
                <a:gd name="connsiteY37" fmla="*/ 2211660 h 2211660"/>
                <a:gd name="connsiteX38" fmla="*/ 795032 w 1481715"/>
                <a:gd name="connsiteY38" fmla="*/ 2211660 h 2211660"/>
                <a:gd name="connsiteX39" fmla="*/ 795032 w 1481715"/>
                <a:gd name="connsiteY39" fmla="*/ 2058479 h 2211660"/>
                <a:gd name="connsiteX40" fmla="*/ 686289 w 1481715"/>
                <a:gd name="connsiteY40" fmla="*/ 2058479 h 2211660"/>
                <a:gd name="connsiteX41" fmla="*/ 686289 w 1481715"/>
                <a:gd name="connsiteY41" fmla="*/ 2211660 h 2211660"/>
                <a:gd name="connsiteX42" fmla="*/ 442607 w 1481715"/>
                <a:gd name="connsiteY42" fmla="*/ 2211660 h 2211660"/>
                <a:gd name="connsiteX43" fmla="*/ 442607 w 1481715"/>
                <a:gd name="connsiteY43" fmla="*/ 2058479 h 2211660"/>
                <a:gd name="connsiteX44" fmla="*/ 0 w 1481715"/>
                <a:gd name="connsiteY44" fmla="*/ 2058479 h 2211660"/>
                <a:gd name="connsiteX45" fmla="*/ 0 w 1481715"/>
                <a:gd name="connsiteY45" fmla="*/ 1744778 h 2211660"/>
                <a:gd name="connsiteX46" fmla="*/ 442607 w 1481715"/>
                <a:gd name="connsiteY46" fmla="*/ 1744778 h 2211660"/>
                <a:gd name="connsiteX47" fmla="*/ 442607 w 1481715"/>
                <a:gd name="connsiteY47" fmla="*/ 1267060 h 2211660"/>
                <a:gd name="connsiteX48" fmla="*/ 440222 w 1481715"/>
                <a:gd name="connsiteY48" fmla="*/ 1266819 h 2211660"/>
                <a:gd name="connsiteX49" fmla="*/ 1884 w 1481715"/>
                <a:gd name="connsiteY49" fmla="*/ 728997 h 2211660"/>
                <a:gd name="connsiteX50" fmla="*/ 440222 w 1481715"/>
                <a:gd name="connsiteY50" fmla="*/ 191174 h 2211660"/>
                <a:gd name="connsiteX51" fmla="*/ 442607 w 1481715"/>
                <a:gd name="connsiteY51" fmla="*/ 190934 h 221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81715" h="2211660">
                  <a:moveTo>
                    <a:pt x="1038714" y="1303692"/>
                  </a:moveTo>
                  <a:lnTo>
                    <a:pt x="1038714" y="1715313"/>
                  </a:lnTo>
                  <a:lnTo>
                    <a:pt x="1097219" y="1675868"/>
                  </a:lnTo>
                  <a:cubicBezTo>
                    <a:pt x="1139796" y="1633291"/>
                    <a:pt x="1166130" y="1574472"/>
                    <a:pt x="1166130" y="1509503"/>
                  </a:cubicBezTo>
                  <a:lnTo>
                    <a:pt x="1166131" y="1509503"/>
                  </a:lnTo>
                  <a:cubicBezTo>
                    <a:pt x="1166131" y="1444533"/>
                    <a:pt x="1139796" y="1385714"/>
                    <a:pt x="1097220" y="1343138"/>
                  </a:cubicBezTo>
                  <a:close/>
                  <a:moveTo>
                    <a:pt x="743684" y="1274227"/>
                  </a:moveTo>
                  <a:lnTo>
                    <a:pt x="743684" y="1277974"/>
                  </a:lnTo>
                  <a:lnTo>
                    <a:pt x="686289" y="1277973"/>
                  </a:lnTo>
                  <a:lnTo>
                    <a:pt x="686289" y="1744778"/>
                  </a:lnTo>
                  <a:lnTo>
                    <a:pt x="795032" y="1744778"/>
                  </a:lnTo>
                  <a:lnTo>
                    <a:pt x="795032" y="1274227"/>
                  </a:lnTo>
                  <a:close/>
                  <a:moveTo>
                    <a:pt x="442607" y="523452"/>
                  </a:moveTo>
                  <a:lnTo>
                    <a:pt x="384496" y="562632"/>
                  </a:lnTo>
                  <a:cubicBezTo>
                    <a:pt x="341920" y="605208"/>
                    <a:pt x="315585" y="664027"/>
                    <a:pt x="315585" y="728997"/>
                  </a:cubicBezTo>
                  <a:lnTo>
                    <a:pt x="315584" y="728997"/>
                  </a:lnTo>
                  <a:cubicBezTo>
                    <a:pt x="315584" y="793966"/>
                    <a:pt x="341919" y="852785"/>
                    <a:pt x="384495" y="895362"/>
                  </a:cubicBezTo>
                  <a:lnTo>
                    <a:pt x="442607" y="934542"/>
                  </a:lnTo>
                  <a:close/>
                  <a:moveTo>
                    <a:pt x="686289" y="493721"/>
                  </a:moveTo>
                  <a:lnTo>
                    <a:pt x="686289" y="960526"/>
                  </a:lnTo>
                  <a:lnTo>
                    <a:pt x="795032" y="960526"/>
                  </a:lnTo>
                  <a:lnTo>
                    <a:pt x="795032" y="493721"/>
                  </a:lnTo>
                  <a:close/>
                  <a:moveTo>
                    <a:pt x="442607" y="0"/>
                  </a:moveTo>
                  <a:lnTo>
                    <a:pt x="686289" y="0"/>
                  </a:lnTo>
                  <a:lnTo>
                    <a:pt x="686289" y="180021"/>
                  </a:lnTo>
                  <a:lnTo>
                    <a:pt x="795032" y="180021"/>
                  </a:lnTo>
                  <a:lnTo>
                    <a:pt x="795032" y="0"/>
                  </a:lnTo>
                  <a:lnTo>
                    <a:pt x="1038714" y="0"/>
                  </a:lnTo>
                  <a:lnTo>
                    <a:pt x="1038714" y="180021"/>
                  </a:lnTo>
                  <a:lnTo>
                    <a:pt x="1481715" y="180021"/>
                  </a:lnTo>
                  <a:lnTo>
                    <a:pt x="1481715" y="493722"/>
                  </a:lnTo>
                  <a:lnTo>
                    <a:pt x="1038714" y="493721"/>
                  </a:lnTo>
                  <a:lnTo>
                    <a:pt x="1038714" y="971400"/>
                  </a:lnTo>
                  <a:lnTo>
                    <a:pt x="1041492" y="971680"/>
                  </a:lnTo>
                  <a:cubicBezTo>
                    <a:pt x="1291651" y="1022870"/>
                    <a:pt x="1479831" y="1244210"/>
                    <a:pt x="1479831" y="1509503"/>
                  </a:cubicBezTo>
                  <a:cubicBezTo>
                    <a:pt x="1479831" y="1774795"/>
                    <a:pt x="1291651" y="1996136"/>
                    <a:pt x="1041492" y="2047326"/>
                  </a:cubicBezTo>
                  <a:lnTo>
                    <a:pt x="1038714" y="2047606"/>
                  </a:lnTo>
                  <a:lnTo>
                    <a:pt x="1038714" y="2211660"/>
                  </a:lnTo>
                  <a:lnTo>
                    <a:pt x="795032" y="2211660"/>
                  </a:lnTo>
                  <a:lnTo>
                    <a:pt x="795032" y="2058479"/>
                  </a:lnTo>
                  <a:lnTo>
                    <a:pt x="686289" y="2058479"/>
                  </a:lnTo>
                  <a:lnTo>
                    <a:pt x="686289" y="2211660"/>
                  </a:lnTo>
                  <a:lnTo>
                    <a:pt x="442607" y="2211660"/>
                  </a:lnTo>
                  <a:lnTo>
                    <a:pt x="442607" y="2058479"/>
                  </a:lnTo>
                  <a:lnTo>
                    <a:pt x="0" y="2058479"/>
                  </a:lnTo>
                  <a:lnTo>
                    <a:pt x="0" y="1744778"/>
                  </a:lnTo>
                  <a:lnTo>
                    <a:pt x="442607" y="1744778"/>
                  </a:lnTo>
                  <a:lnTo>
                    <a:pt x="442607" y="1267060"/>
                  </a:lnTo>
                  <a:lnTo>
                    <a:pt x="440222" y="1266819"/>
                  </a:lnTo>
                  <a:cubicBezTo>
                    <a:pt x="190063" y="1215629"/>
                    <a:pt x="1884" y="994289"/>
                    <a:pt x="1884" y="728997"/>
                  </a:cubicBezTo>
                  <a:cubicBezTo>
                    <a:pt x="1884" y="463705"/>
                    <a:pt x="190063" y="242364"/>
                    <a:pt x="440222" y="191174"/>
                  </a:cubicBezTo>
                  <a:lnTo>
                    <a:pt x="442607" y="1909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4AF28BB-471D-4AB1-9338-B1E0759FF172}"/>
                </a:ext>
              </a:extLst>
            </p:cNvPr>
            <p:cNvSpPr/>
            <p:nvPr/>
          </p:nvSpPr>
          <p:spPr bwMode="auto">
            <a:xfrm>
              <a:off x="2561176" y="1677657"/>
              <a:ext cx="539719" cy="599410"/>
            </a:xfrm>
            <a:custGeom>
              <a:avLst/>
              <a:gdLst>
                <a:gd name="connsiteX0" fmla="*/ 0 w 1051116"/>
                <a:gd name="connsiteY0" fmla="*/ 0 h 1167366"/>
                <a:gd name="connsiteX1" fmla="*/ 245181 w 1051116"/>
                <a:gd name="connsiteY1" fmla="*/ 0 h 1167366"/>
                <a:gd name="connsiteX2" fmla="*/ 525558 w 1051116"/>
                <a:gd name="connsiteY2" fmla="*/ 373607 h 1167366"/>
                <a:gd name="connsiteX3" fmla="*/ 805935 w 1051116"/>
                <a:gd name="connsiteY3" fmla="*/ 0 h 1167366"/>
                <a:gd name="connsiteX4" fmla="*/ 1051116 w 1051116"/>
                <a:gd name="connsiteY4" fmla="*/ 0 h 1167366"/>
                <a:gd name="connsiteX5" fmla="*/ 633115 w 1051116"/>
                <a:gd name="connsiteY5" fmla="*/ 556992 h 1167366"/>
                <a:gd name="connsiteX6" fmla="*/ 633115 w 1051116"/>
                <a:gd name="connsiteY6" fmla="*/ 560555 h 1167366"/>
                <a:gd name="connsiteX7" fmla="*/ 971306 w 1051116"/>
                <a:gd name="connsiteY7" fmla="*/ 560555 h 1167366"/>
                <a:gd name="connsiteX8" fmla="*/ 971306 w 1051116"/>
                <a:gd name="connsiteY8" fmla="*/ 713645 h 1167366"/>
                <a:gd name="connsiteX9" fmla="*/ 633115 w 1051116"/>
                <a:gd name="connsiteY9" fmla="*/ 713645 h 1167366"/>
                <a:gd name="connsiteX10" fmla="*/ 633115 w 1051116"/>
                <a:gd name="connsiteY10" fmla="*/ 772486 h 1167366"/>
                <a:gd name="connsiteX11" fmla="*/ 971306 w 1051116"/>
                <a:gd name="connsiteY11" fmla="*/ 772486 h 1167366"/>
                <a:gd name="connsiteX12" fmla="*/ 971306 w 1051116"/>
                <a:gd name="connsiteY12" fmla="*/ 925576 h 1167366"/>
                <a:gd name="connsiteX13" fmla="*/ 633115 w 1051116"/>
                <a:gd name="connsiteY13" fmla="*/ 925576 h 1167366"/>
                <a:gd name="connsiteX14" fmla="*/ 633115 w 1051116"/>
                <a:gd name="connsiteY14" fmla="*/ 1167366 h 1167366"/>
                <a:gd name="connsiteX15" fmla="*/ 418001 w 1051116"/>
                <a:gd name="connsiteY15" fmla="*/ 1167366 h 1167366"/>
                <a:gd name="connsiteX16" fmla="*/ 418001 w 1051116"/>
                <a:gd name="connsiteY16" fmla="*/ 925576 h 1167366"/>
                <a:gd name="connsiteX17" fmla="*/ 79810 w 1051116"/>
                <a:gd name="connsiteY17" fmla="*/ 925576 h 1167366"/>
                <a:gd name="connsiteX18" fmla="*/ 79810 w 1051116"/>
                <a:gd name="connsiteY18" fmla="*/ 772486 h 1167366"/>
                <a:gd name="connsiteX19" fmla="*/ 418001 w 1051116"/>
                <a:gd name="connsiteY19" fmla="*/ 772486 h 1167366"/>
                <a:gd name="connsiteX20" fmla="*/ 418001 w 1051116"/>
                <a:gd name="connsiteY20" fmla="*/ 713645 h 1167366"/>
                <a:gd name="connsiteX21" fmla="*/ 79810 w 1051116"/>
                <a:gd name="connsiteY21" fmla="*/ 713645 h 1167366"/>
                <a:gd name="connsiteX22" fmla="*/ 79810 w 1051116"/>
                <a:gd name="connsiteY22" fmla="*/ 560555 h 1167366"/>
                <a:gd name="connsiteX23" fmla="*/ 418001 w 1051116"/>
                <a:gd name="connsiteY23" fmla="*/ 560555 h 1167366"/>
                <a:gd name="connsiteX24" fmla="*/ 418001 w 1051116"/>
                <a:gd name="connsiteY24" fmla="*/ 556992 h 116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1116" h="1167366">
                  <a:moveTo>
                    <a:pt x="0" y="0"/>
                  </a:moveTo>
                  <a:lnTo>
                    <a:pt x="245181" y="0"/>
                  </a:lnTo>
                  <a:lnTo>
                    <a:pt x="525558" y="373607"/>
                  </a:lnTo>
                  <a:lnTo>
                    <a:pt x="805935" y="0"/>
                  </a:lnTo>
                  <a:lnTo>
                    <a:pt x="1051116" y="0"/>
                  </a:lnTo>
                  <a:lnTo>
                    <a:pt x="633115" y="556992"/>
                  </a:lnTo>
                  <a:lnTo>
                    <a:pt x="633115" y="560555"/>
                  </a:lnTo>
                  <a:lnTo>
                    <a:pt x="971306" y="560555"/>
                  </a:lnTo>
                  <a:lnTo>
                    <a:pt x="971306" y="713645"/>
                  </a:lnTo>
                  <a:lnTo>
                    <a:pt x="633115" y="713645"/>
                  </a:lnTo>
                  <a:lnTo>
                    <a:pt x="633115" y="772486"/>
                  </a:lnTo>
                  <a:lnTo>
                    <a:pt x="971306" y="772486"/>
                  </a:lnTo>
                  <a:lnTo>
                    <a:pt x="971306" y="925576"/>
                  </a:lnTo>
                  <a:lnTo>
                    <a:pt x="633115" y="925576"/>
                  </a:lnTo>
                  <a:lnTo>
                    <a:pt x="633115" y="1167366"/>
                  </a:lnTo>
                  <a:lnTo>
                    <a:pt x="418001" y="1167366"/>
                  </a:lnTo>
                  <a:lnTo>
                    <a:pt x="418001" y="925576"/>
                  </a:lnTo>
                  <a:lnTo>
                    <a:pt x="79810" y="925576"/>
                  </a:lnTo>
                  <a:lnTo>
                    <a:pt x="79810" y="772486"/>
                  </a:lnTo>
                  <a:lnTo>
                    <a:pt x="418001" y="772486"/>
                  </a:lnTo>
                  <a:lnTo>
                    <a:pt x="418001" y="713645"/>
                  </a:lnTo>
                  <a:lnTo>
                    <a:pt x="79810" y="713645"/>
                  </a:lnTo>
                  <a:lnTo>
                    <a:pt x="79810" y="560555"/>
                  </a:lnTo>
                  <a:lnTo>
                    <a:pt x="418001" y="560555"/>
                  </a:lnTo>
                  <a:lnTo>
                    <a:pt x="418001" y="5569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F2051F1-D006-4BD9-A4E9-01C047BF8340}"/>
                </a:ext>
              </a:extLst>
            </p:cNvPr>
            <p:cNvSpPr/>
            <p:nvPr/>
          </p:nvSpPr>
          <p:spPr bwMode="auto">
            <a:xfrm>
              <a:off x="490000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9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7 w 2570740"/>
                <a:gd name="connsiteY26" fmla="*/ 349293 h 2607915"/>
                <a:gd name="connsiteX27" fmla="*/ 281667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9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7" y="248733"/>
                    <a:pt x="281667" y="349293"/>
                  </a:cubicBezTo>
                  <a:lnTo>
                    <a:pt x="281667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7" y="0"/>
                    <a:pt x="463747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C041734-92BD-4F8A-8737-1B7F5826AA60}"/>
              </a:ext>
            </a:extLst>
          </p:cNvPr>
          <p:cNvGrpSpPr/>
          <p:nvPr/>
        </p:nvGrpSpPr>
        <p:grpSpPr>
          <a:xfrm>
            <a:off x="6768932" y="1109526"/>
            <a:ext cx="2290304" cy="2122666"/>
            <a:chOff x="6834950" y="789263"/>
            <a:chExt cx="2813874" cy="2607915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A90F23-3C02-4A41-B6A5-7E47B14A8936}"/>
                </a:ext>
              </a:extLst>
            </p:cNvPr>
            <p:cNvSpPr/>
            <p:nvPr/>
          </p:nvSpPr>
          <p:spPr bwMode="auto">
            <a:xfrm>
              <a:off x="6962408" y="1064534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49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0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30282 w 2577806"/>
                <a:gd name="connsiteY8" fmla="*/ 944851 h 2096991"/>
                <a:gd name="connsiteX9" fmla="*/ 1701282 w 2577806"/>
                <a:gd name="connsiteY9" fmla="*/ 999397 h 2096991"/>
                <a:gd name="connsiteX10" fmla="*/ 1476460 w 2577806"/>
                <a:gd name="connsiteY10" fmla="*/ 1199544 h 2096991"/>
                <a:gd name="connsiteX11" fmla="*/ 1384895 w 2577806"/>
                <a:gd name="connsiteY11" fmla="*/ 1230272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0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1 h 2096991"/>
                <a:gd name="connsiteX33" fmla="*/ 2498574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5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4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7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3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1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4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5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20 w 2577806"/>
                <a:gd name="connsiteY120" fmla="*/ 1230271 h 2096991"/>
                <a:gd name="connsiteX121" fmla="*/ 1078656 w 2577806"/>
                <a:gd name="connsiteY121" fmla="*/ 1199544 h 2096991"/>
                <a:gd name="connsiteX122" fmla="*/ 853834 w 2577806"/>
                <a:gd name="connsiteY122" fmla="*/ 999397 h 2096991"/>
                <a:gd name="connsiteX123" fmla="*/ 824557 w 2577806"/>
                <a:gd name="connsiteY123" fmla="*/ 94433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0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49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0"/>
                  </a:lnTo>
                  <a:cubicBezTo>
                    <a:pt x="1918647" y="610438"/>
                    <a:pt x="1934809" y="692492"/>
                    <a:pt x="1912162" y="777011"/>
                  </a:cubicBezTo>
                  <a:cubicBezTo>
                    <a:pt x="1885741" y="875616"/>
                    <a:pt x="1815251" y="944904"/>
                    <a:pt x="1745751" y="946674"/>
                  </a:cubicBezTo>
                  <a:lnTo>
                    <a:pt x="1730282" y="944851"/>
                  </a:lnTo>
                  <a:lnTo>
                    <a:pt x="1701282" y="999397"/>
                  </a:lnTo>
                  <a:cubicBezTo>
                    <a:pt x="1646184" y="1087565"/>
                    <a:pt x="1568161" y="1157612"/>
                    <a:pt x="1476460" y="1199544"/>
                  </a:cubicBezTo>
                  <a:lnTo>
                    <a:pt x="1384895" y="1230272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7"/>
                    <a:pt x="2314685" y="1250920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7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4"/>
                    <a:pt x="2470919" y="1305969"/>
                    <a:pt x="2474818" y="1305742"/>
                  </a:cubicBezTo>
                  <a:cubicBezTo>
                    <a:pt x="2478716" y="1305514"/>
                    <a:pt x="2482595" y="1306055"/>
                    <a:pt x="2486239" y="1307291"/>
                  </a:cubicBezTo>
                  <a:lnTo>
                    <a:pt x="2498574" y="1318105"/>
                  </a:lnTo>
                  <a:lnTo>
                    <a:pt x="2511506" y="1311724"/>
                  </a:lnTo>
                  <a:cubicBezTo>
                    <a:pt x="2515228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5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4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2"/>
                  </a:lnTo>
                  <a:lnTo>
                    <a:pt x="1907417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6"/>
                  </a:lnTo>
                  <a:lnTo>
                    <a:pt x="665204" y="1897776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3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3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199"/>
                    <a:pt x="99089" y="1312658"/>
                    <a:pt x="102988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1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4"/>
                  </a:cubicBezTo>
                  <a:cubicBezTo>
                    <a:pt x="293047" y="1287461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5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20" y="1230271"/>
                  </a:lnTo>
                  <a:lnTo>
                    <a:pt x="1078656" y="1199544"/>
                  </a:lnTo>
                  <a:cubicBezTo>
                    <a:pt x="986955" y="1157612"/>
                    <a:pt x="908932" y="1087565"/>
                    <a:pt x="853834" y="999397"/>
                  </a:cubicBezTo>
                  <a:lnTo>
                    <a:pt x="824557" y="944330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0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0CBCB21-D5DA-45C1-8B9E-E3E68E0A869D}"/>
                </a:ext>
              </a:extLst>
            </p:cNvPr>
            <p:cNvSpPr/>
            <p:nvPr/>
          </p:nvSpPr>
          <p:spPr bwMode="auto">
            <a:xfrm>
              <a:off x="6986050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8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8 w 2570740"/>
                <a:gd name="connsiteY26" fmla="*/ 349293 h 2607915"/>
                <a:gd name="connsiteX27" fmla="*/ 281668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8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8" y="248733"/>
                    <a:pt x="281668" y="349293"/>
                  </a:cubicBezTo>
                  <a:lnTo>
                    <a:pt x="281668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8" y="0"/>
                    <a:pt x="463747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108B0AB-DB3D-4972-9801-6B6EA0DF3501}"/>
                </a:ext>
              </a:extLst>
            </p:cNvPr>
            <p:cNvSpPr/>
            <p:nvPr/>
          </p:nvSpPr>
          <p:spPr bwMode="auto">
            <a:xfrm>
              <a:off x="7882316" y="1545591"/>
              <a:ext cx="710070" cy="575639"/>
            </a:xfrm>
            <a:custGeom>
              <a:avLst/>
              <a:gdLst>
                <a:gd name="connsiteX0" fmla="*/ 186387 w 710070"/>
                <a:gd name="connsiteY0" fmla="*/ 462411 h 575639"/>
                <a:gd name="connsiteX1" fmla="*/ 513721 w 710070"/>
                <a:gd name="connsiteY1" fmla="*/ 462411 h 575639"/>
                <a:gd name="connsiteX2" fmla="*/ 350054 w 710070"/>
                <a:gd name="connsiteY2" fmla="*/ 575639 h 575639"/>
                <a:gd name="connsiteX3" fmla="*/ 186387 w 710070"/>
                <a:gd name="connsiteY3" fmla="*/ 462411 h 575639"/>
                <a:gd name="connsiteX4" fmla="*/ 647135 w 710070"/>
                <a:gd name="connsiteY4" fmla="*/ 0 h 575639"/>
                <a:gd name="connsiteX5" fmla="*/ 710070 w 710070"/>
                <a:gd name="connsiteY5" fmla="*/ 118166 h 575639"/>
                <a:gd name="connsiteX6" fmla="*/ 647135 w 710070"/>
                <a:gd name="connsiteY6" fmla="*/ 236332 h 575639"/>
                <a:gd name="connsiteX7" fmla="*/ 584200 w 710070"/>
                <a:gd name="connsiteY7" fmla="*/ 118166 h 575639"/>
                <a:gd name="connsiteX8" fmla="*/ 647135 w 710070"/>
                <a:gd name="connsiteY8" fmla="*/ 0 h 575639"/>
                <a:gd name="connsiteX9" fmla="*/ 62935 w 710070"/>
                <a:gd name="connsiteY9" fmla="*/ 0 h 575639"/>
                <a:gd name="connsiteX10" fmla="*/ 125870 w 710070"/>
                <a:gd name="connsiteY10" fmla="*/ 118166 h 575639"/>
                <a:gd name="connsiteX11" fmla="*/ 62935 w 710070"/>
                <a:gd name="connsiteY11" fmla="*/ 236332 h 575639"/>
                <a:gd name="connsiteX12" fmla="*/ 0 w 710070"/>
                <a:gd name="connsiteY12" fmla="*/ 118166 h 575639"/>
                <a:gd name="connsiteX13" fmla="*/ 62935 w 710070"/>
                <a:gd name="connsiteY13" fmla="*/ 0 h 5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9">
                  <a:moveTo>
                    <a:pt x="186387" y="462411"/>
                  </a:moveTo>
                  <a:cubicBezTo>
                    <a:pt x="293794" y="481282"/>
                    <a:pt x="406315" y="481282"/>
                    <a:pt x="513721" y="462411"/>
                  </a:cubicBezTo>
                  <a:cubicBezTo>
                    <a:pt x="513721" y="524945"/>
                    <a:pt x="440445" y="575639"/>
                    <a:pt x="350054" y="575639"/>
                  </a:cubicBezTo>
                  <a:cubicBezTo>
                    <a:pt x="259663" y="575639"/>
                    <a:pt x="186387" y="524945"/>
                    <a:pt x="186387" y="462411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7FD0DED2-8A02-4F5E-81A4-725688E9C7BF}"/>
                </a:ext>
              </a:extLst>
            </p:cNvPr>
            <p:cNvSpPr/>
            <p:nvPr/>
          </p:nvSpPr>
          <p:spPr bwMode="auto">
            <a:xfrm>
              <a:off x="8983291" y="197889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75DB265E-4440-465E-8FEE-AFBFEF2B10D9}"/>
                </a:ext>
              </a:extLst>
            </p:cNvPr>
            <p:cNvSpPr/>
            <p:nvPr/>
          </p:nvSpPr>
          <p:spPr bwMode="auto">
            <a:xfrm>
              <a:off x="8983291" y="190269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47441848-2F8E-440B-B1F8-D85FF4E280AB}"/>
                </a:ext>
              </a:extLst>
            </p:cNvPr>
            <p:cNvSpPr/>
            <p:nvPr/>
          </p:nvSpPr>
          <p:spPr bwMode="auto">
            <a:xfrm>
              <a:off x="8983291" y="180744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3E9BB7A-F1BF-4226-B59C-31A2E9ABDE52}"/>
                </a:ext>
              </a:extLst>
            </p:cNvPr>
            <p:cNvSpPr/>
            <p:nvPr/>
          </p:nvSpPr>
          <p:spPr bwMode="auto">
            <a:xfrm flipV="1">
              <a:off x="6834950" y="1647198"/>
              <a:ext cx="641032" cy="719888"/>
            </a:xfrm>
            <a:custGeom>
              <a:avLst/>
              <a:gdLst>
                <a:gd name="connsiteX0" fmla="*/ 557568 w 1397450"/>
                <a:gd name="connsiteY0" fmla="*/ 1772707 h 1773068"/>
                <a:gd name="connsiteX1" fmla="*/ 698725 w 1397450"/>
                <a:gd name="connsiteY1" fmla="*/ 1731961 h 1773068"/>
                <a:gd name="connsiteX2" fmla="*/ 868955 w 1397450"/>
                <a:gd name="connsiteY2" fmla="*/ 1729759 h 1773068"/>
                <a:gd name="connsiteX3" fmla="*/ 865563 w 1397450"/>
                <a:gd name="connsiteY3" fmla="*/ 1686106 h 1773068"/>
                <a:gd name="connsiteX4" fmla="*/ 863153 w 1397450"/>
                <a:gd name="connsiteY4" fmla="*/ 1672437 h 1773068"/>
                <a:gd name="connsiteX5" fmla="*/ 962780 w 1397450"/>
                <a:gd name="connsiteY5" fmla="*/ 1690714 h 1773068"/>
                <a:gd name="connsiteX6" fmla="*/ 1072155 w 1397450"/>
                <a:gd name="connsiteY6" fmla="*/ 1653559 h 1773068"/>
                <a:gd name="connsiteX7" fmla="*/ 976683 w 1397450"/>
                <a:gd name="connsiteY7" fmla="*/ 1446136 h 1773068"/>
                <a:gd name="connsiteX8" fmla="*/ 910339 w 1397450"/>
                <a:gd name="connsiteY8" fmla="*/ 1373441 h 1773068"/>
                <a:gd name="connsiteX9" fmla="*/ 923595 w 1397450"/>
                <a:gd name="connsiteY9" fmla="*/ 1371043 h 1773068"/>
                <a:gd name="connsiteX10" fmla="*/ 942774 w 1397450"/>
                <a:gd name="connsiteY10" fmla="*/ 1361717 h 1773068"/>
                <a:gd name="connsiteX11" fmla="*/ 901796 w 1397450"/>
                <a:gd name="connsiteY11" fmla="*/ 1339637 h 1773068"/>
                <a:gd name="connsiteX12" fmla="*/ 883621 w 1397450"/>
                <a:gd name="connsiteY12" fmla="*/ 1334329 h 1773068"/>
                <a:gd name="connsiteX13" fmla="*/ 901094 w 1397450"/>
                <a:gd name="connsiteY13" fmla="*/ 1332250 h 1773068"/>
                <a:gd name="connsiteX14" fmla="*/ 942774 w 1397450"/>
                <a:gd name="connsiteY14" fmla="*/ 1318854 h 1773068"/>
                <a:gd name="connsiteX15" fmla="*/ 923942 w 1397450"/>
                <a:gd name="connsiteY15" fmla="*/ 1305239 h 1773068"/>
                <a:gd name="connsiteX16" fmla="*/ 905826 w 1397450"/>
                <a:gd name="connsiteY16" fmla="*/ 1298315 h 1773068"/>
                <a:gd name="connsiteX17" fmla="*/ 912268 w 1397450"/>
                <a:gd name="connsiteY17" fmla="*/ 1294924 h 1773068"/>
                <a:gd name="connsiteX18" fmla="*/ 1397450 w 1397450"/>
                <a:gd name="connsiteY18" fmla="*/ 432386 h 1773068"/>
                <a:gd name="connsiteX19" fmla="*/ 698725 w 1397450"/>
                <a:gd name="connsiteY19" fmla="*/ 0 h 1773068"/>
                <a:gd name="connsiteX20" fmla="*/ 0 w 1397450"/>
                <a:gd name="connsiteY20" fmla="*/ 432386 h 1773068"/>
                <a:gd name="connsiteX21" fmla="*/ 496710 w 1397450"/>
                <a:gd name="connsiteY21" fmla="*/ 1294924 h 1773068"/>
                <a:gd name="connsiteX22" fmla="*/ 499129 w 1397450"/>
                <a:gd name="connsiteY22" fmla="*/ 1296185 h 1773068"/>
                <a:gd name="connsiteX23" fmla="*/ 497058 w 1397450"/>
                <a:gd name="connsiteY23" fmla="*/ 1296774 h 1773068"/>
                <a:gd name="connsiteX24" fmla="*/ 454676 w 1397450"/>
                <a:gd name="connsiteY24" fmla="*/ 1318854 h 1773068"/>
                <a:gd name="connsiteX25" fmla="*/ 496356 w 1397450"/>
                <a:gd name="connsiteY25" fmla="*/ 1332250 h 1773068"/>
                <a:gd name="connsiteX26" fmla="*/ 515174 w 1397450"/>
                <a:gd name="connsiteY26" fmla="*/ 1334489 h 1773068"/>
                <a:gd name="connsiteX27" fmla="*/ 497058 w 1397450"/>
                <a:gd name="connsiteY27" fmla="*/ 1339637 h 1773068"/>
                <a:gd name="connsiteX28" fmla="*/ 454676 w 1397450"/>
                <a:gd name="connsiteY28" fmla="*/ 1361717 h 1773068"/>
                <a:gd name="connsiteX29" fmla="*/ 473855 w 1397450"/>
                <a:gd name="connsiteY29" fmla="*/ 1371043 h 1773068"/>
                <a:gd name="connsiteX30" fmla="*/ 491071 w 1397450"/>
                <a:gd name="connsiteY30" fmla="*/ 1374157 h 1773068"/>
                <a:gd name="connsiteX31" fmla="*/ 423844 w 1397450"/>
                <a:gd name="connsiteY31" fmla="*/ 1446136 h 1773068"/>
                <a:gd name="connsiteX32" fmla="*/ 325295 w 1397450"/>
                <a:gd name="connsiteY32" fmla="*/ 1653559 h 1773068"/>
                <a:gd name="connsiteX33" fmla="*/ 434670 w 1397450"/>
                <a:gd name="connsiteY33" fmla="*/ 1690714 h 1773068"/>
                <a:gd name="connsiteX34" fmla="*/ 534524 w 1397450"/>
                <a:gd name="connsiteY34" fmla="*/ 1672395 h 1773068"/>
                <a:gd name="connsiteX35" fmla="*/ 532020 w 1397450"/>
                <a:gd name="connsiteY35" fmla="*/ 1686106 h 1773068"/>
                <a:gd name="connsiteX36" fmla="*/ 528495 w 1397450"/>
                <a:gd name="connsiteY36" fmla="*/ 1729759 h 1773068"/>
                <a:gd name="connsiteX37" fmla="*/ 557568 w 1397450"/>
                <a:gd name="connsiteY37" fmla="*/ 1772707 h 177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97450" h="1773068">
                  <a:moveTo>
                    <a:pt x="557568" y="1772707"/>
                  </a:moveTo>
                  <a:cubicBezTo>
                    <a:pt x="588159" y="1768658"/>
                    <a:pt x="639966" y="1731961"/>
                    <a:pt x="698725" y="1731961"/>
                  </a:cubicBezTo>
                  <a:cubicBezTo>
                    <a:pt x="792740" y="1731961"/>
                    <a:pt x="868955" y="1825904"/>
                    <a:pt x="868955" y="1729759"/>
                  </a:cubicBezTo>
                  <a:cubicBezTo>
                    <a:pt x="868955" y="1717741"/>
                    <a:pt x="867788" y="1702891"/>
                    <a:pt x="865563" y="1686106"/>
                  </a:cubicBezTo>
                  <a:lnTo>
                    <a:pt x="863153" y="1672437"/>
                  </a:lnTo>
                  <a:lnTo>
                    <a:pt x="962780" y="1690714"/>
                  </a:lnTo>
                  <a:cubicBezTo>
                    <a:pt x="1030357" y="1702182"/>
                    <a:pt x="1072155" y="1701631"/>
                    <a:pt x="1072155" y="1653559"/>
                  </a:cubicBezTo>
                  <a:cubicBezTo>
                    <a:pt x="1072155" y="1608492"/>
                    <a:pt x="1036165" y="1523607"/>
                    <a:pt x="976683" y="1446136"/>
                  </a:cubicBezTo>
                  <a:lnTo>
                    <a:pt x="910339" y="1373441"/>
                  </a:lnTo>
                  <a:lnTo>
                    <a:pt x="923595" y="1371043"/>
                  </a:lnTo>
                  <a:cubicBezTo>
                    <a:pt x="935945" y="1368176"/>
                    <a:pt x="942774" y="1365025"/>
                    <a:pt x="942774" y="1361717"/>
                  </a:cubicBezTo>
                  <a:cubicBezTo>
                    <a:pt x="942774" y="1356755"/>
                    <a:pt x="927721" y="1348285"/>
                    <a:pt x="901796" y="1339637"/>
                  </a:cubicBezTo>
                  <a:lnTo>
                    <a:pt x="883621" y="1334329"/>
                  </a:lnTo>
                  <a:lnTo>
                    <a:pt x="901094" y="1332250"/>
                  </a:lnTo>
                  <a:cubicBezTo>
                    <a:pt x="927409" y="1328426"/>
                    <a:pt x="942774" y="1323816"/>
                    <a:pt x="942774" y="1318854"/>
                  </a:cubicBezTo>
                  <a:cubicBezTo>
                    <a:pt x="942774" y="1315546"/>
                    <a:pt x="936084" y="1310679"/>
                    <a:pt x="923942" y="1305239"/>
                  </a:cubicBezTo>
                  <a:lnTo>
                    <a:pt x="905826" y="1298315"/>
                  </a:lnTo>
                  <a:lnTo>
                    <a:pt x="912268" y="1294924"/>
                  </a:lnTo>
                  <a:cubicBezTo>
                    <a:pt x="1195125" y="1117563"/>
                    <a:pt x="1397450" y="626411"/>
                    <a:pt x="1397450" y="432386"/>
                  </a:cubicBezTo>
                  <a:cubicBezTo>
                    <a:pt x="1397450" y="193586"/>
                    <a:pt x="1084620" y="0"/>
                    <a:pt x="698725" y="0"/>
                  </a:cubicBezTo>
                  <a:cubicBezTo>
                    <a:pt x="312830" y="0"/>
                    <a:pt x="0" y="193586"/>
                    <a:pt x="0" y="432386"/>
                  </a:cubicBezTo>
                  <a:cubicBezTo>
                    <a:pt x="0" y="626411"/>
                    <a:pt x="210708" y="1117563"/>
                    <a:pt x="496710" y="1294924"/>
                  </a:cubicBezTo>
                  <a:lnTo>
                    <a:pt x="499129" y="1296185"/>
                  </a:lnTo>
                  <a:lnTo>
                    <a:pt x="497058" y="1296774"/>
                  </a:lnTo>
                  <a:cubicBezTo>
                    <a:pt x="470353" y="1305422"/>
                    <a:pt x="454676" y="1313892"/>
                    <a:pt x="454676" y="1318854"/>
                  </a:cubicBezTo>
                  <a:cubicBezTo>
                    <a:pt x="454676" y="1323816"/>
                    <a:pt x="470042" y="1328426"/>
                    <a:pt x="496356" y="1332250"/>
                  </a:cubicBezTo>
                  <a:lnTo>
                    <a:pt x="515174" y="1334489"/>
                  </a:lnTo>
                  <a:lnTo>
                    <a:pt x="497058" y="1339637"/>
                  </a:lnTo>
                  <a:cubicBezTo>
                    <a:pt x="470353" y="1348285"/>
                    <a:pt x="454676" y="1356755"/>
                    <a:pt x="454676" y="1361717"/>
                  </a:cubicBezTo>
                  <a:cubicBezTo>
                    <a:pt x="454676" y="1365025"/>
                    <a:pt x="461505" y="1368176"/>
                    <a:pt x="473855" y="1371043"/>
                  </a:cubicBezTo>
                  <a:lnTo>
                    <a:pt x="491071" y="1374157"/>
                  </a:lnTo>
                  <a:lnTo>
                    <a:pt x="423844" y="1446136"/>
                  </a:lnTo>
                  <a:cubicBezTo>
                    <a:pt x="362777" y="1523607"/>
                    <a:pt x="325295" y="1608492"/>
                    <a:pt x="325295" y="1653559"/>
                  </a:cubicBezTo>
                  <a:cubicBezTo>
                    <a:pt x="325295" y="1701631"/>
                    <a:pt x="367092" y="1702182"/>
                    <a:pt x="434670" y="1690714"/>
                  </a:cubicBezTo>
                  <a:lnTo>
                    <a:pt x="534524" y="1672395"/>
                  </a:lnTo>
                  <a:lnTo>
                    <a:pt x="532020" y="1686106"/>
                  </a:lnTo>
                  <a:cubicBezTo>
                    <a:pt x="529710" y="1702891"/>
                    <a:pt x="528495" y="1717741"/>
                    <a:pt x="528495" y="1729759"/>
                  </a:cubicBezTo>
                  <a:cubicBezTo>
                    <a:pt x="528495" y="1765813"/>
                    <a:pt x="539213" y="1775137"/>
                    <a:pt x="557568" y="1772707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3148A1C-3947-4F9C-9B2B-FE7646957D03}"/>
              </a:ext>
            </a:extLst>
          </p:cNvPr>
          <p:cNvGrpSpPr/>
          <p:nvPr/>
        </p:nvGrpSpPr>
        <p:grpSpPr>
          <a:xfrm>
            <a:off x="6770063" y="3828083"/>
            <a:ext cx="2306806" cy="2504924"/>
            <a:chOff x="6814676" y="3663286"/>
            <a:chExt cx="2834148" cy="3077556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7D2B803-4D28-4E16-96A8-10FD7980AD05}"/>
                </a:ext>
              </a:extLst>
            </p:cNvPr>
            <p:cNvSpPr/>
            <p:nvPr/>
          </p:nvSpPr>
          <p:spPr bwMode="auto">
            <a:xfrm>
              <a:off x="6937211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8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4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5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4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7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3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1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89 w 2577806"/>
                <a:gd name="connsiteY106" fmla="*/ 1246706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5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4 w 2577806"/>
                <a:gd name="connsiteY120" fmla="*/ 1229793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6 w 2577806"/>
                <a:gd name="connsiteY123" fmla="*/ 94415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1" y="944904"/>
                    <a:pt x="1745751" y="946674"/>
                  </a:cubicBezTo>
                  <a:lnTo>
                    <a:pt x="1728758" y="944672"/>
                  </a:lnTo>
                  <a:lnTo>
                    <a:pt x="1701282" y="999397"/>
                  </a:lnTo>
                  <a:cubicBezTo>
                    <a:pt x="1632410" y="1109607"/>
                    <a:pt x="1527717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7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5"/>
                    <a:pt x="2482595" y="1306056"/>
                    <a:pt x="2486239" y="1307292"/>
                  </a:cubicBezTo>
                  <a:lnTo>
                    <a:pt x="2498574" y="1318105"/>
                  </a:lnTo>
                  <a:lnTo>
                    <a:pt x="2511506" y="1311724"/>
                  </a:lnTo>
                  <a:cubicBezTo>
                    <a:pt x="2515228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5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4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3"/>
                  </a:lnTo>
                  <a:lnTo>
                    <a:pt x="1907417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7"/>
                  </a:lnTo>
                  <a:lnTo>
                    <a:pt x="665204" y="1897777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3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3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200"/>
                    <a:pt x="99089" y="1312659"/>
                    <a:pt x="102988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1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6"/>
                  </a:cubicBezTo>
                  <a:cubicBezTo>
                    <a:pt x="214736" y="1250756"/>
                    <a:pt x="224845" y="1246796"/>
                    <a:pt x="234989" y="1246706"/>
                  </a:cubicBezTo>
                  <a:cubicBezTo>
                    <a:pt x="245134" y="1246615"/>
                    <a:pt x="255312" y="1250395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5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4" y="1229793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6" y="944150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8DA107C-5C42-4089-9424-C4A1587565D2}"/>
                </a:ext>
              </a:extLst>
            </p:cNvPr>
            <p:cNvSpPr/>
            <p:nvPr/>
          </p:nvSpPr>
          <p:spPr bwMode="auto">
            <a:xfrm>
              <a:off x="7857119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6FCF58E-CEE0-48E7-B26E-F1DB6F699AED}"/>
                </a:ext>
              </a:extLst>
            </p:cNvPr>
            <p:cNvSpPr/>
            <p:nvPr/>
          </p:nvSpPr>
          <p:spPr bwMode="auto">
            <a:xfrm>
              <a:off x="6814676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1D91715F-2593-4E6B-A987-F99504600D70}"/>
                </a:ext>
              </a:extLst>
            </p:cNvPr>
            <p:cNvSpPr/>
            <p:nvPr/>
          </p:nvSpPr>
          <p:spPr bwMode="auto">
            <a:xfrm>
              <a:off x="8983291" y="502689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9EBCC5D0-5B63-4AEB-ADCB-55F6A4E3148F}"/>
                </a:ext>
              </a:extLst>
            </p:cNvPr>
            <p:cNvSpPr/>
            <p:nvPr/>
          </p:nvSpPr>
          <p:spPr bwMode="auto">
            <a:xfrm>
              <a:off x="8983291" y="495069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35BB4B8E-828D-4FF3-8487-790CB144D746}"/>
                </a:ext>
              </a:extLst>
            </p:cNvPr>
            <p:cNvSpPr/>
            <p:nvPr/>
          </p:nvSpPr>
          <p:spPr bwMode="auto">
            <a:xfrm>
              <a:off x="8983291" y="4855444"/>
              <a:ext cx="665533" cy="264666"/>
            </a:xfrm>
            <a:prstGeom prst="trapezoid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B80A2EF-D151-41C7-BDD3-A59E62C86525}"/>
                </a:ext>
              </a:extLst>
            </p:cNvPr>
            <p:cNvSpPr/>
            <p:nvPr/>
          </p:nvSpPr>
          <p:spPr bwMode="auto">
            <a:xfrm flipV="1">
              <a:off x="6834950" y="4695198"/>
              <a:ext cx="641032" cy="719888"/>
            </a:xfrm>
            <a:custGeom>
              <a:avLst/>
              <a:gdLst>
                <a:gd name="connsiteX0" fmla="*/ 557568 w 1397450"/>
                <a:gd name="connsiteY0" fmla="*/ 1772707 h 1773068"/>
                <a:gd name="connsiteX1" fmla="*/ 698725 w 1397450"/>
                <a:gd name="connsiteY1" fmla="*/ 1731961 h 1773068"/>
                <a:gd name="connsiteX2" fmla="*/ 868955 w 1397450"/>
                <a:gd name="connsiteY2" fmla="*/ 1729759 h 1773068"/>
                <a:gd name="connsiteX3" fmla="*/ 865563 w 1397450"/>
                <a:gd name="connsiteY3" fmla="*/ 1686106 h 1773068"/>
                <a:gd name="connsiteX4" fmla="*/ 863153 w 1397450"/>
                <a:gd name="connsiteY4" fmla="*/ 1672437 h 1773068"/>
                <a:gd name="connsiteX5" fmla="*/ 962780 w 1397450"/>
                <a:gd name="connsiteY5" fmla="*/ 1690714 h 1773068"/>
                <a:gd name="connsiteX6" fmla="*/ 1072155 w 1397450"/>
                <a:gd name="connsiteY6" fmla="*/ 1653559 h 1773068"/>
                <a:gd name="connsiteX7" fmla="*/ 976683 w 1397450"/>
                <a:gd name="connsiteY7" fmla="*/ 1446136 h 1773068"/>
                <a:gd name="connsiteX8" fmla="*/ 910339 w 1397450"/>
                <a:gd name="connsiteY8" fmla="*/ 1373441 h 1773068"/>
                <a:gd name="connsiteX9" fmla="*/ 923595 w 1397450"/>
                <a:gd name="connsiteY9" fmla="*/ 1371043 h 1773068"/>
                <a:gd name="connsiteX10" fmla="*/ 942774 w 1397450"/>
                <a:gd name="connsiteY10" fmla="*/ 1361717 h 1773068"/>
                <a:gd name="connsiteX11" fmla="*/ 901796 w 1397450"/>
                <a:gd name="connsiteY11" fmla="*/ 1339637 h 1773068"/>
                <a:gd name="connsiteX12" fmla="*/ 883621 w 1397450"/>
                <a:gd name="connsiteY12" fmla="*/ 1334329 h 1773068"/>
                <a:gd name="connsiteX13" fmla="*/ 901094 w 1397450"/>
                <a:gd name="connsiteY13" fmla="*/ 1332250 h 1773068"/>
                <a:gd name="connsiteX14" fmla="*/ 942774 w 1397450"/>
                <a:gd name="connsiteY14" fmla="*/ 1318854 h 1773068"/>
                <a:gd name="connsiteX15" fmla="*/ 923942 w 1397450"/>
                <a:gd name="connsiteY15" fmla="*/ 1305239 h 1773068"/>
                <a:gd name="connsiteX16" fmla="*/ 905826 w 1397450"/>
                <a:gd name="connsiteY16" fmla="*/ 1298315 h 1773068"/>
                <a:gd name="connsiteX17" fmla="*/ 912268 w 1397450"/>
                <a:gd name="connsiteY17" fmla="*/ 1294924 h 1773068"/>
                <a:gd name="connsiteX18" fmla="*/ 1397450 w 1397450"/>
                <a:gd name="connsiteY18" fmla="*/ 432386 h 1773068"/>
                <a:gd name="connsiteX19" fmla="*/ 698725 w 1397450"/>
                <a:gd name="connsiteY19" fmla="*/ 0 h 1773068"/>
                <a:gd name="connsiteX20" fmla="*/ 0 w 1397450"/>
                <a:gd name="connsiteY20" fmla="*/ 432386 h 1773068"/>
                <a:gd name="connsiteX21" fmla="*/ 496710 w 1397450"/>
                <a:gd name="connsiteY21" fmla="*/ 1294924 h 1773068"/>
                <a:gd name="connsiteX22" fmla="*/ 499129 w 1397450"/>
                <a:gd name="connsiteY22" fmla="*/ 1296185 h 1773068"/>
                <a:gd name="connsiteX23" fmla="*/ 497058 w 1397450"/>
                <a:gd name="connsiteY23" fmla="*/ 1296774 h 1773068"/>
                <a:gd name="connsiteX24" fmla="*/ 454676 w 1397450"/>
                <a:gd name="connsiteY24" fmla="*/ 1318854 h 1773068"/>
                <a:gd name="connsiteX25" fmla="*/ 496356 w 1397450"/>
                <a:gd name="connsiteY25" fmla="*/ 1332250 h 1773068"/>
                <a:gd name="connsiteX26" fmla="*/ 515174 w 1397450"/>
                <a:gd name="connsiteY26" fmla="*/ 1334489 h 1773068"/>
                <a:gd name="connsiteX27" fmla="*/ 497058 w 1397450"/>
                <a:gd name="connsiteY27" fmla="*/ 1339637 h 1773068"/>
                <a:gd name="connsiteX28" fmla="*/ 454676 w 1397450"/>
                <a:gd name="connsiteY28" fmla="*/ 1361717 h 1773068"/>
                <a:gd name="connsiteX29" fmla="*/ 473855 w 1397450"/>
                <a:gd name="connsiteY29" fmla="*/ 1371043 h 1773068"/>
                <a:gd name="connsiteX30" fmla="*/ 491071 w 1397450"/>
                <a:gd name="connsiteY30" fmla="*/ 1374157 h 1773068"/>
                <a:gd name="connsiteX31" fmla="*/ 423844 w 1397450"/>
                <a:gd name="connsiteY31" fmla="*/ 1446136 h 1773068"/>
                <a:gd name="connsiteX32" fmla="*/ 325295 w 1397450"/>
                <a:gd name="connsiteY32" fmla="*/ 1653559 h 1773068"/>
                <a:gd name="connsiteX33" fmla="*/ 434670 w 1397450"/>
                <a:gd name="connsiteY33" fmla="*/ 1690714 h 1773068"/>
                <a:gd name="connsiteX34" fmla="*/ 534524 w 1397450"/>
                <a:gd name="connsiteY34" fmla="*/ 1672395 h 1773068"/>
                <a:gd name="connsiteX35" fmla="*/ 532020 w 1397450"/>
                <a:gd name="connsiteY35" fmla="*/ 1686106 h 1773068"/>
                <a:gd name="connsiteX36" fmla="*/ 528495 w 1397450"/>
                <a:gd name="connsiteY36" fmla="*/ 1729759 h 1773068"/>
                <a:gd name="connsiteX37" fmla="*/ 557568 w 1397450"/>
                <a:gd name="connsiteY37" fmla="*/ 1772707 h 177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97450" h="1773068">
                  <a:moveTo>
                    <a:pt x="557568" y="1772707"/>
                  </a:moveTo>
                  <a:cubicBezTo>
                    <a:pt x="588159" y="1768658"/>
                    <a:pt x="639966" y="1731961"/>
                    <a:pt x="698725" y="1731961"/>
                  </a:cubicBezTo>
                  <a:cubicBezTo>
                    <a:pt x="792740" y="1731961"/>
                    <a:pt x="868955" y="1825904"/>
                    <a:pt x="868955" y="1729759"/>
                  </a:cubicBezTo>
                  <a:cubicBezTo>
                    <a:pt x="868955" y="1717741"/>
                    <a:pt x="867788" y="1702891"/>
                    <a:pt x="865563" y="1686106"/>
                  </a:cubicBezTo>
                  <a:lnTo>
                    <a:pt x="863153" y="1672437"/>
                  </a:lnTo>
                  <a:lnTo>
                    <a:pt x="962780" y="1690714"/>
                  </a:lnTo>
                  <a:cubicBezTo>
                    <a:pt x="1030357" y="1702182"/>
                    <a:pt x="1072155" y="1701631"/>
                    <a:pt x="1072155" y="1653559"/>
                  </a:cubicBezTo>
                  <a:cubicBezTo>
                    <a:pt x="1072155" y="1608492"/>
                    <a:pt x="1036165" y="1523607"/>
                    <a:pt x="976683" y="1446136"/>
                  </a:cubicBezTo>
                  <a:lnTo>
                    <a:pt x="910339" y="1373441"/>
                  </a:lnTo>
                  <a:lnTo>
                    <a:pt x="923595" y="1371043"/>
                  </a:lnTo>
                  <a:cubicBezTo>
                    <a:pt x="935945" y="1368176"/>
                    <a:pt x="942774" y="1365025"/>
                    <a:pt x="942774" y="1361717"/>
                  </a:cubicBezTo>
                  <a:cubicBezTo>
                    <a:pt x="942774" y="1356755"/>
                    <a:pt x="927721" y="1348285"/>
                    <a:pt x="901796" y="1339637"/>
                  </a:cubicBezTo>
                  <a:lnTo>
                    <a:pt x="883621" y="1334329"/>
                  </a:lnTo>
                  <a:lnTo>
                    <a:pt x="901094" y="1332250"/>
                  </a:lnTo>
                  <a:cubicBezTo>
                    <a:pt x="927409" y="1328426"/>
                    <a:pt x="942774" y="1323816"/>
                    <a:pt x="942774" y="1318854"/>
                  </a:cubicBezTo>
                  <a:cubicBezTo>
                    <a:pt x="942774" y="1315546"/>
                    <a:pt x="936084" y="1310679"/>
                    <a:pt x="923942" y="1305239"/>
                  </a:cubicBezTo>
                  <a:lnTo>
                    <a:pt x="905826" y="1298315"/>
                  </a:lnTo>
                  <a:lnTo>
                    <a:pt x="912268" y="1294924"/>
                  </a:lnTo>
                  <a:cubicBezTo>
                    <a:pt x="1195125" y="1117563"/>
                    <a:pt x="1397450" y="626411"/>
                    <a:pt x="1397450" y="432386"/>
                  </a:cubicBezTo>
                  <a:cubicBezTo>
                    <a:pt x="1397450" y="193586"/>
                    <a:pt x="1084620" y="0"/>
                    <a:pt x="698725" y="0"/>
                  </a:cubicBezTo>
                  <a:cubicBezTo>
                    <a:pt x="312830" y="0"/>
                    <a:pt x="0" y="193586"/>
                    <a:pt x="0" y="432386"/>
                  </a:cubicBezTo>
                  <a:cubicBezTo>
                    <a:pt x="0" y="626411"/>
                    <a:pt x="210708" y="1117563"/>
                    <a:pt x="496710" y="1294924"/>
                  </a:cubicBezTo>
                  <a:lnTo>
                    <a:pt x="499129" y="1296185"/>
                  </a:lnTo>
                  <a:lnTo>
                    <a:pt x="497058" y="1296774"/>
                  </a:lnTo>
                  <a:cubicBezTo>
                    <a:pt x="470353" y="1305422"/>
                    <a:pt x="454676" y="1313892"/>
                    <a:pt x="454676" y="1318854"/>
                  </a:cubicBezTo>
                  <a:cubicBezTo>
                    <a:pt x="454676" y="1323816"/>
                    <a:pt x="470042" y="1328426"/>
                    <a:pt x="496356" y="1332250"/>
                  </a:cubicBezTo>
                  <a:lnTo>
                    <a:pt x="515174" y="1334489"/>
                  </a:lnTo>
                  <a:lnTo>
                    <a:pt x="497058" y="1339637"/>
                  </a:lnTo>
                  <a:cubicBezTo>
                    <a:pt x="470353" y="1348285"/>
                    <a:pt x="454676" y="1356755"/>
                    <a:pt x="454676" y="1361717"/>
                  </a:cubicBezTo>
                  <a:cubicBezTo>
                    <a:pt x="454676" y="1365025"/>
                    <a:pt x="461505" y="1368176"/>
                    <a:pt x="473855" y="1371043"/>
                  </a:cubicBezTo>
                  <a:lnTo>
                    <a:pt x="491071" y="1374157"/>
                  </a:lnTo>
                  <a:lnTo>
                    <a:pt x="423844" y="1446136"/>
                  </a:lnTo>
                  <a:cubicBezTo>
                    <a:pt x="362777" y="1523607"/>
                    <a:pt x="325295" y="1608492"/>
                    <a:pt x="325295" y="1653559"/>
                  </a:cubicBezTo>
                  <a:cubicBezTo>
                    <a:pt x="325295" y="1701631"/>
                    <a:pt x="367092" y="1702182"/>
                    <a:pt x="434670" y="1690714"/>
                  </a:cubicBezTo>
                  <a:lnTo>
                    <a:pt x="534524" y="1672395"/>
                  </a:lnTo>
                  <a:lnTo>
                    <a:pt x="532020" y="1686106"/>
                  </a:lnTo>
                  <a:cubicBezTo>
                    <a:pt x="529710" y="1702891"/>
                    <a:pt x="528495" y="1717741"/>
                    <a:pt x="528495" y="1729759"/>
                  </a:cubicBezTo>
                  <a:cubicBezTo>
                    <a:pt x="528495" y="1765813"/>
                    <a:pt x="539213" y="1775137"/>
                    <a:pt x="557568" y="1772707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895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両替、交換マーク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628778C-BC63-4D30-8F16-8EECCCBC55E0}"/>
              </a:ext>
            </a:extLst>
          </p:cNvPr>
          <p:cNvGrpSpPr/>
          <p:nvPr/>
        </p:nvGrpSpPr>
        <p:grpSpPr>
          <a:xfrm>
            <a:off x="810883" y="3869782"/>
            <a:ext cx="2364210" cy="2503538"/>
            <a:chOff x="258050" y="3663286"/>
            <a:chExt cx="2906283" cy="3077556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6A31DE7-F7E8-4B0A-9466-B6FE7A4FCFF7}"/>
                </a:ext>
              </a:extLst>
            </p:cNvPr>
            <p:cNvSpPr/>
            <p:nvPr/>
          </p:nvSpPr>
          <p:spPr bwMode="auto">
            <a:xfrm>
              <a:off x="441160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49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30283 w 2577806"/>
                <a:gd name="connsiteY8" fmla="*/ 944851 h 2096991"/>
                <a:gd name="connsiteX9" fmla="*/ 1701282 w 2577806"/>
                <a:gd name="connsiteY9" fmla="*/ 999397 h 2096991"/>
                <a:gd name="connsiteX10" fmla="*/ 1476460 w 2577806"/>
                <a:gd name="connsiteY10" fmla="*/ 1199544 h 2096991"/>
                <a:gd name="connsiteX11" fmla="*/ 1384895 w 2577806"/>
                <a:gd name="connsiteY11" fmla="*/ 1230272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8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9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3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4 w 2577806"/>
                <a:gd name="connsiteY79" fmla="*/ 1908524 h 2096991"/>
                <a:gd name="connsiteX80" fmla="*/ 620190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7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1 w 2577806"/>
                <a:gd name="connsiteY92" fmla="*/ 1356761 h 2096991"/>
                <a:gd name="connsiteX93" fmla="*/ 18780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1 w 2577806"/>
                <a:gd name="connsiteY97" fmla="*/ 1318868 h 2096991"/>
                <a:gd name="connsiteX98" fmla="*/ 79232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9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90 w 2577806"/>
                <a:gd name="connsiteY106" fmla="*/ 1246706 h 2096991"/>
                <a:gd name="connsiteX107" fmla="*/ 263122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5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6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2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19 w 2577806"/>
                <a:gd name="connsiteY120" fmla="*/ 1230271 h 2096991"/>
                <a:gd name="connsiteX121" fmla="*/ 1078656 w 2577806"/>
                <a:gd name="connsiteY121" fmla="*/ 1199544 h 2096991"/>
                <a:gd name="connsiteX122" fmla="*/ 853834 w 2577806"/>
                <a:gd name="connsiteY122" fmla="*/ 999397 h 2096991"/>
                <a:gd name="connsiteX123" fmla="*/ 824557 w 2577806"/>
                <a:gd name="connsiteY123" fmla="*/ 944331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49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30283" y="944851"/>
                  </a:lnTo>
                  <a:lnTo>
                    <a:pt x="1701282" y="999397"/>
                  </a:lnTo>
                  <a:cubicBezTo>
                    <a:pt x="1646185" y="1087565"/>
                    <a:pt x="1568162" y="1157613"/>
                    <a:pt x="1476460" y="1199544"/>
                  </a:cubicBezTo>
                  <a:lnTo>
                    <a:pt x="1384895" y="1230272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5"/>
                    <a:pt x="2482595" y="1306056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3"/>
                  </a:lnTo>
                  <a:lnTo>
                    <a:pt x="1907418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9" y="1895247"/>
                  </a:lnTo>
                  <a:lnTo>
                    <a:pt x="665204" y="1897777"/>
                  </a:lnTo>
                  <a:lnTo>
                    <a:pt x="661883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4" y="1908524"/>
                  </a:lnTo>
                  <a:lnTo>
                    <a:pt x="620190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3" y="1903030"/>
                    <a:pt x="577088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7" y="1453372"/>
                  </a:lnTo>
                  <a:cubicBezTo>
                    <a:pt x="43957" y="1447131"/>
                    <a:pt x="38762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1" y="1356761"/>
                  </a:cubicBezTo>
                  <a:cubicBezTo>
                    <a:pt x="6240" y="1349913"/>
                    <a:pt x="12076" y="1345081"/>
                    <a:pt x="18780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7" y="1321359"/>
                    <a:pt x="43064" y="1315127"/>
                    <a:pt x="54760" y="1315808"/>
                  </a:cubicBezTo>
                  <a:cubicBezTo>
                    <a:pt x="58659" y="1316037"/>
                    <a:pt x="62578" y="1317032"/>
                    <a:pt x="66301" y="1318868"/>
                  </a:cubicBezTo>
                  <a:lnTo>
                    <a:pt x="79232" y="1325249"/>
                  </a:lnTo>
                  <a:lnTo>
                    <a:pt x="91567" y="1314436"/>
                  </a:lnTo>
                  <a:cubicBezTo>
                    <a:pt x="95211" y="1313200"/>
                    <a:pt x="99090" y="1312659"/>
                    <a:pt x="102989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9" y="1299280"/>
                    <a:pt x="191724" y="1274183"/>
                    <a:pt x="207066" y="1258566"/>
                  </a:cubicBezTo>
                  <a:cubicBezTo>
                    <a:pt x="214736" y="1250756"/>
                    <a:pt x="224846" y="1246796"/>
                    <a:pt x="234990" y="1246706"/>
                  </a:cubicBezTo>
                  <a:cubicBezTo>
                    <a:pt x="245134" y="1246615"/>
                    <a:pt x="255312" y="1250395"/>
                    <a:pt x="263122" y="1258065"/>
                  </a:cubicBezTo>
                  <a:cubicBezTo>
                    <a:pt x="293048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5" y="1362976"/>
                  </a:lnTo>
                  <a:cubicBezTo>
                    <a:pt x="421455" y="1362976"/>
                    <a:pt x="449606" y="1382924"/>
                    <a:pt x="461630" y="1411354"/>
                  </a:cubicBezTo>
                  <a:lnTo>
                    <a:pt x="462996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2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19" y="1230271"/>
                  </a:lnTo>
                  <a:lnTo>
                    <a:pt x="1078656" y="1199544"/>
                  </a:lnTo>
                  <a:cubicBezTo>
                    <a:pt x="986955" y="1157613"/>
                    <a:pt x="908932" y="1087565"/>
                    <a:pt x="853834" y="999397"/>
                  </a:cubicBezTo>
                  <a:lnTo>
                    <a:pt x="824557" y="944331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72E054D-CBC8-4FB6-B216-F01A53DAA587}"/>
                </a:ext>
              </a:extLst>
            </p:cNvPr>
            <p:cNvSpPr/>
            <p:nvPr/>
          </p:nvSpPr>
          <p:spPr bwMode="auto">
            <a:xfrm>
              <a:off x="1361069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342E446-8A99-4FC2-935D-3E680099111B}"/>
                </a:ext>
              </a:extLst>
            </p:cNvPr>
            <p:cNvSpPr/>
            <p:nvPr/>
          </p:nvSpPr>
          <p:spPr bwMode="auto">
            <a:xfrm>
              <a:off x="318626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BF25BAD-AC06-4268-94ED-DB49C4923D26}"/>
                </a:ext>
              </a:extLst>
            </p:cNvPr>
            <p:cNvSpPr/>
            <p:nvPr/>
          </p:nvSpPr>
          <p:spPr bwMode="auto">
            <a:xfrm>
              <a:off x="258050" y="4781007"/>
              <a:ext cx="463248" cy="591982"/>
            </a:xfrm>
            <a:custGeom>
              <a:avLst/>
              <a:gdLst>
                <a:gd name="connsiteX0" fmla="*/ 1038714 w 1481715"/>
                <a:gd name="connsiteY0" fmla="*/ 1303692 h 2211660"/>
                <a:gd name="connsiteX1" fmla="*/ 1038714 w 1481715"/>
                <a:gd name="connsiteY1" fmla="*/ 1715313 h 2211660"/>
                <a:gd name="connsiteX2" fmla="*/ 1097219 w 1481715"/>
                <a:gd name="connsiteY2" fmla="*/ 1675868 h 2211660"/>
                <a:gd name="connsiteX3" fmla="*/ 1166130 w 1481715"/>
                <a:gd name="connsiteY3" fmla="*/ 1509503 h 2211660"/>
                <a:gd name="connsiteX4" fmla="*/ 1166131 w 1481715"/>
                <a:gd name="connsiteY4" fmla="*/ 1509503 h 2211660"/>
                <a:gd name="connsiteX5" fmla="*/ 1097220 w 1481715"/>
                <a:gd name="connsiteY5" fmla="*/ 1343138 h 2211660"/>
                <a:gd name="connsiteX6" fmla="*/ 743684 w 1481715"/>
                <a:gd name="connsiteY6" fmla="*/ 1274227 h 2211660"/>
                <a:gd name="connsiteX7" fmla="*/ 743684 w 1481715"/>
                <a:gd name="connsiteY7" fmla="*/ 1277974 h 2211660"/>
                <a:gd name="connsiteX8" fmla="*/ 686289 w 1481715"/>
                <a:gd name="connsiteY8" fmla="*/ 1277973 h 2211660"/>
                <a:gd name="connsiteX9" fmla="*/ 686289 w 1481715"/>
                <a:gd name="connsiteY9" fmla="*/ 1744778 h 2211660"/>
                <a:gd name="connsiteX10" fmla="*/ 795032 w 1481715"/>
                <a:gd name="connsiteY10" fmla="*/ 1744778 h 2211660"/>
                <a:gd name="connsiteX11" fmla="*/ 795032 w 1481715"/>
                <a:gd name="connsiteY11" fmla="*/ 1274227 h 2211660"/>
                <a:gd name="connsiteX12" fmla="*/ 442607 w 1481715"/>
                <a:gd name="connsiteY12" fmla="*/ 523452 h 2211660"/>
                <a:gd name="connsiteX13" fmla="*/ 384496 w 1481715"/>
                <a:gd name="connsiteY13" fmla="*/ 562632 h 2211660"/>
                <a:gd name="connsiteX14" fmla="*/ 315585 w 1481715"/>
                <a:gd name="connsiteY14" fmla="*/ 728997 h 2211660"/>
                <a:gd name="connsiteX15" fmla="*/ 315584 w 1481715"/>
                <a:gd name="connsiteY15" fmla="*/ 728997 h 2211660"/>
                <a:gd name="connsiteX16" fmla="*/ 384495 w 1481715"/>
                <a:gd name="connsiteY16" fmla="*/ 895362 h 2211660"/>
                <a:gd name="connsiteX17" fmla="*/ 442607 w 1481715"/>
                <a:gd name="connsiteY17" fmla="*/ 934542 h 2211660"/>
                <a:gd name="connsiteX18" fmla="*/ 686289 w 1481715"/>
                <a:gd name="connsiteY18" fmla="*/ 493721 h 2211660"/>
                <a:gd name="connsiteX19" fmla="*/ 686289 w 1481715"/>
                <a:gd name="connsiteY19" fmla="*/ 960526 h 2211660"/>
                <a:gd name="connsiteX20" fmla="*/ 795032 w 1481715"/>
                <a:gd name="connsiteY20" fmla="*/ 960526 h 2211660"/>
                <a:gd name="connsiteX21" fmla="*/ 795032 w 1481715"/>
                <a:gd name="connsiteY21" fmla="*/ 493721 h 2211660"/>
                <a:gd name="connsiteX22" fmla="*/ 442607 w 1481715"/>
                <a:gd name="connsiteY22" fmla="*/ 0 h 2211660"/>
                <a:gd name="connsiteX23" fmla="*/ 686289 w 1481715"/>
                <a:gd name="connsiteY23" fmla="*/ 0 h 2211660"/>
                <a:gd name="connsiteX24" fmla="*/ 686289 w 1481715"/>
                <a:gd name="connsiteY24" fmla="*/ 180021 h 2211660"/>
                <a:gd name="connsiteX25" fmla="*/ 795032 w 1481715"/>
                <a:gd name="connsiteY25" fmla="*/ 180021 h 2211660"/>
                <a:gd name="connsiteX26" fmla="*/ 795032 w 1481715"/>
                <a:gd name="connsiteY26" fmla="*/ 0 h 2211660"/>
                <a:gd name="connsiteX27" fmla="*/ 1038714 w 1481715"/>
                <a:gd name="connsiteY27" fmla="*/ 0 h 2211660"/>
                <a:gd name="connsiteX28" fmla="*/ 1038714 w 1481715"/>
                <a:gd name="connsiteY28" fmla="*/ 180021 h 2211660"/>
                <a:gd name="connsiteX29" fmla="*/ 1481715 w 1481715"/>
                <a:gd name="connsiteY29" fmla="*/ 180021 h 2211660"/>
                <a:gd name="connsiteX30" fmla="*/ 1481715 w 1481715"/>
                <a:gd name="connsiteY30" fmla="*/ 493722 h 2211660"/>
                <a:gd name="connsiteX31" fmla="*/ 1038714 w 1481715"/>
                <a:gd name="connsiteY31" fmla="*/ 493721 h 2211660"/>
                <a:gd name="connsiteX32" fmla="*/ 1038714 w 1481715"/>
                <a:gd name="connsiteY32" fmla="*/ 971400 h 2211660"/>
                <a:gd name="connsiteX33" fmla="*/ 1041492 w 1481715"/>
                <a:gd name="connsiteY33" fmla="*/ 971680 h 2211660"/>
                <a:gd name="connsiteX34" fmla="*/ 1479831 w 1481715"/>
                <a:gd name="connsiteY34" fmla="*/ 1509503 h 2211660"/>
                <a:gd name="connsiteX35" fmla="*/ 1041492 w 1481715"/>
                <a:gd name="connsiteY35" fmla="*/ 2047326 h 2211660"/>
                <a:gd name="connsiteX36" fmla="*/ 1038714 w 1481715"/>
                <a:gd name="connsiteY36" fmla="*/ 2047606 h 2211660"/>
                <a:gd name="connsiteX37" fmla="*/ 1038714 w 1481715"/>
                <a:gd name="connsiteY37" fmla="*/ 2211660 h 2211660"/>
                <a:gd name="connsiteX38" fmla="*/ 795032 w 1481715"/>
                <a:gd name="connsiteY38" fmla="*/ 2211660 h 2211660"/>
                <a:gd name="connsiteX39" fmla="*/ 795032 w 1481715"/>
                <a:gd name="connsiteY39" fmla="*/ 2058479 h 2211660"/>
                <a:gd name="connsiteX40" fmla="*/ 686289 w 1481715"/>
                <a:gd name="connsiteY40" fmla="*/ 2058479 h 2211660"/>
                <a:gd name="connsiteX41" fmla="*/ 686289 w 1481715"/>
                <a:gd name="connsiteY41" fmla="*/ 2211660 h 2211660"/>
                <a:gd name="connsiteX42" fmla="*/ 442607 w 1481715"/>
                <a:gd name="connsiteY42" fmla="*/ 2211660 h 2211660"/>
                <a:gd name="connsiteX43" fmla="*/ 442607 w 1481715"/>
                <a:gd name="connsiteY43" fmla="*/ 2058479 h 2211660"/>
                <a:gd name="connsiteX44" fmla="*/ 0 w 1481715"/>
                <a:gd name="connsiteY44" fmla="*/ 2058479 h 2211660"/>
                <a:gd name="connsiteX45" fmla="*/ 0 w 1481715"/>
                <a:gd name="connsiteY45" fmla="*/ 1744778 h 2211660"/>
                <a:gd name="connsiteX46" fmla="*/ 442607 w 1481715"/>
                <a:gd name="connsiteY46" fmla="*/ 1744778 h 2211660"/>
                <a:gd name="connsiteX47" fmla="*/ 442607 w 1481715"/>
                <a:gd name="connsiteY47" fmla="*/ 1267060 h 2211660"/>
                <a:gd name="connsiteX48" fmla="*/ 440222 w 1481715"/>
                <a:gd name="connsiteY48" fmla="*/ 1266819 h 2211660"/>
                <a:gd name="connsiteX49" fmla="*/ 1884 w 1481715"/>
                <a:gd name="connsiteY49" fmla="*/ 728997 h 2211660"/>
                <a:gd name="connsiteX50" fmla="*/ 440222 w 1481715"/>
                <a:gd name="connsiteY50" fmla="*/ 191174 h 2211660"/>
                <a:gd name="connsiteX51" fmla="*/ 442607 w 1481715"/>
                <a:gd name="connsiteY51" fmla="*/ 190934 h 221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81715" h="2211660">
                  <a:moveTo>
                    <a:pt x="1038714" y="1303692"/>
                  </a:moveTo>
                  <a:lnTo>
                    <a:pt x="1038714" y="1715313"/>
                  </a:lnTo>
                  <a:lnTo>
                    <a:pt x="1097219" y="1675868"/>
                  </a:lnTo>
                  <a:cubicBezTo>
                    <a:pt x="1139796" y="1633291"/>
                    <a:pt x="1166130" y="1574472"/>
                    <a:pt x="1166130" y="1509503"/>
                  </a:cubicBezTo>
                  <a:lnTo>
                    <a:pt x="1166131" y="1509503"/>
                  </a:lnTo>
                  <a:cubicBezTo>
                    <a:pt x="1166131" y="1444533"/>
                    <a:pt x="1139796" y="1385714"/>
                    <a:pt x="1097220" y="1343138"/>
                  </a:cubicBezTo>
                  <a:close/>
                  <a:moveTo>
                    <a:pt x="743684" y="1274227"/>
                  </a:moveTo>
                  <a:lnTo>
                    <a:pt x="743684" y="1277974"/>
                  </a:lnTo>
                  <a:lnTo>
                    <a:pt x="686289" y="1277973"/>
                  </a:lnTo>
                  <a:lnTo>
                    <a:pt x="686289" y="1744778"/>
                  </a:lnTo>
                  <a:lnTo>
                    <a:pt x="795032" y="1744778"/>
                  </a:lnTo>
                  <a:lnTo>
                    <a:pt x="795032" y="1274227"/>
                  </a:lnTo>
                  <a:close/>
                  <a:moveTo>
                    <a:pt x="442607" y="523452"/>
                  </a:moveTo>
                  <a:lnTo>
                    <a:pt x="384496" y="562632"/>
                  </a:lnTo>
                  <a:cubicBezTo>
                    <a:pt x="341920" y="605208"/>
                    <a:pt x="315585" y="664027"/>
                    <a:pt x="315585" y="728997"/>
                  </a:cubicBezTo>
                  <a:lnTo>
                    <a:pt x="315584" y="728997"/>
                  </a:lnTo>
                  <a:cubicBezTo>
                    <a:pt x="315584" y="793966"/>
                    <a:pt x="341919" y="852785"/>
                    <a:pt x="384495" y="895362"/>
                  </a:cubicBezTo>
                  <a:lnTo>
                    <a:pt x="442607" y="934542"/>
                  </a:lnTo>
                  <a:close/>
                  <a:moveTo>
                    <a:pt x="686289" y="493721"/>
                  </a:moveTo>
                  <a:lnTo>
                    <a:pt x="686289" y="960526"/>
                  </a:lnTo>
                  <a:lnTo>
                    <a:pt x="795032" y="960526"/>
                  </a:lnTo>
                  <a:lnTo>
                    <a:pt x="795032" y="493721"/>
                  </a:lnTo>
                  <a:close/>
                  <a:moveTo>
                    <a:pt x="442607" y="0"/>
                  </a:moveTo>
                  <a:lnTo>
                    <a:pt x="686289" y="0"/>
                  </a:lnTo>
                  <a:lnTo>
                    <a:pt x="686289" y="180021"/>
                  </a:lnTo>
                  <a:lnTo>
                    <a:pt x="795032" y="180021"/>
                  </a:lnTo>
                  <a:lnTo>
                    <a:pt x="795032" y="0"/>
                  </a:lnTo>
                  <a:lnTo>
                    <a:pt x="1038714" y="0"/>
                  </a:lnTo>
                  <a:lnTo>
                    <a:pt x="1038714" y="180021"/>
                  </a:lnTo>
                  <a:lnTo>
                    <a:pt x="1481715" y="180021"/>
                  </a:lnTo>
                  <a:lnTo>
                    <a:pt x="1481715" y="493722"/>
                  </a:lnTo>
                  <a:lnTo>
                    <a:pt x="1038714" y="493721"/>
                  </a:lnTo>
                  <a:lnTo>
                    <a:pt x="1038714" y="971400"/>
                  </a:lnTo>
                  <a:lnTo>
                    <a:pt x="1041492" y="971680"/>
                  </a:lnTo>
                  <a:cubicBezTo>
                    <a:pt x="1291651" y="1022870"/>
                    <a:pt x="1479831" y="1244210"/>
                    <a:pt x="1479831" y="1509503"/>
                  </a:cubicBezTo>
                  <a:cubicBezTo>
                    <a:pt x="1479831" y="1774795"/>
                    <a:pt x="1291651" y="1996136"/>
                    <a:pt x="1041492" y="2047326"/>
                  </a:cubicBezTo>
                  <a:lnTo>
                    <a:pt x="1038714" y="2047606"/>
                  </a:lnTo>
                  <a:lnTo>
                    <a:pt x="1038714" y="2211660"/>
                  </a:lnTo>
                  <a:lnTo>
                    <a:pt x="795032" y="2211660"/>
                  </a:lnTo>
                  <a:lnTo>
                    <a:pt x="795032" y="2058479"/>
                  </a:lnTo>
                  <a:lnTo>
                    <a:pt x="686289" y="2058479"/>
                  </a:lnTo>
                  <a:lnTo>
                    <a:pt x="686289" y="2211660"/>
                  </a:lnTo>
                  <a:lnTo>
                    <a:pt x="442607" y="2211660"/>
                  </a:lnTo>
                  <a:lnTo>
                    <a:pt x="442607" y="2058479"/>
                  </a:lnTo>
                  <a:lnTo>
                    <a:pt x="0" y="2058479"/>
                  </a:lnTo>
                  <a:lnTo>
                    <a:pt x="0" y="1744778"/>
                  </a:lnTo>
                  <a:lnTo>
                    <a:pt x="442607" y="1744778"/>
                  </a:lnTo>
                  <a:lnTo>
                    <a:pt x="442607" y="1267060"/>
                  </a:lnTo>
                  <a:lnTo>
                    <a:pt x="440222" y="1266819"/>
                  </a:lnTo>
                  <a:cubicBezTo>
                    <a:pt x="190063" y="1215629"/>
                    <a:pt x="1884" y="994289"/>
                    <a:pt x="1884" y="728997"/>
                  </a:cubicBezTo>
                  <a:cubicBezTo>
                    <a:pt x="1884" y="463705"/>
                    <a:pt x="190063" y="242364"/>
                    <a:pt x="440222" y="191174"/>
                  </a:cubicBezTo>
                  <a:lnTo>
                    <a:pt x="442607" y="190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9A62209-5C7F-44E9-AD56-C7C1E5E0FEDF}"/>
                </a:ext>
              </a:extLst>
            </p:cNvPr>
            <p:cNvSpPr/>
            <p:nvPr/>
          </p:nvSpPr>
          <p:spPr bwMode="auto">
            <a:xfrm>
              <a:off x="2624614" y="4782263"/>
              <a:ext cx="539719" cy="599410"/>
            </a:xfrm>
            <a:custGeom>
              <a:avLst/>
              <a:gdLst>
                <a:gd name="connsiteX0" fmla="*/ 0 w 1051116"/>
                <a:gd name="connsiteY0" fmla="*/ 0 h 1167366"/>
                <a:gd name="connsiteX1" fmla="*/ 245181 w 1051116"/>
                <a:gd name="connsiteY1" fmla="*/ 0 h 1167366"/>
                <a:gd name="connsiteX2" fmla="*/ 525558 w 1051116"/>
                <a:gd name="connsiteY2" fmla="*/ 373607 h 1167366"/>
                <a:gd name="connsiteX3" fmla="*/ 805935 w 1051116"/>
                <a:gd name="connsiteY3" fmla="*/ 0 h 1167366"/>
                <a:gd name="connsiteX4" fmla="*/ 1051116 w 1051116"/>
                <a:gd name="connsiteY4" fmla="*/ 0 h 1167366"/>
                <a:gd name="connsiteX5" fmla="*/ 633115 w 1051116"/>
                <a:gd name="connsiteY5" fmla="*/ 556992 h 1167366"/>
                <a:gd name="connsiteX6" fmla="*/ 633115 w 1051116"/>
                <a:gd name="connsiteY6" fmla="*/ 560555 h 1167366"/>
                <a:gd name="connsiteX7" fmla="*/ 971306 w 1051116"/>
                <a:gd name="connsiteY7" fmla="*/ 560555 h 1167366"/>
                <a:gd name="connsiteX8" fmla="*/ 971306 w 1051116"/>
                <a:gd name="connsiteY8" fmla="*/ 713645 h 1167366"/>
                <a:gd name="connsiteX9" fmla="*/ 633115 w 1051116"/>
                <a:gd name="connsiteY9" fmla="*/ 713645 h 1167366"/>
                <a:gd name="connsiteX10" fmla="*/ 633115 w 1051116"/>
                <a:gd name="connsiteY10" fmla="*/ 772486 h 1167366"/>
                <a:gd name="connsiteX11" fmla="*/ 971306 w 1051116"/>
                <a:gd name="connsiteY11" fmla="*/ 772486 h 1167366"/>
                <a:gd name="connsiteX12" fmla="*/ 971306 w 1051116"/>
                <a:gd name="connsiteY12" fmla="*/ 925576 h 1167366"/>
                <a:gd name="connsiteX13" fmla="*/ 633115 w 1051116"/>
                <a:gd name="connsiteY13" fmla="*/ 925576 h 1167366"/>
                <a:gd name="connsiteX14" fmla="*/ 633115 w 1051116"/>
                <a:gd name="connsiteY14" fmla="*/ 1167366 h 1167366"/>
                <a:gd name="connsiteX15" fmla="*/ 418001 w 1051116"/>
                <a:gd name="connsiteY15" fmla="*/ 1167366 h 1167366"/>
                <a:gd name="connsiteX16" fmla="*/ 418001 w 1051116"/>
                <a:gd name="connsiteY16" fmla="*/ 925576 h 1167366"/>
                <a:gd name="connsiteX17" fmla="*/ 79810 w 1051116"/>
                <a:gd name="connsiteY17" fmla="*/ 925576 h 1167366"/>
                <a:gd name="connsiteX18" fmla="*/ 79810 w 1051116"/>
                <a:gd name="connsiteY18" fmla="*/ 772486 h 1167366"/>
                <a:gd name="connsiteX19" fmla="*/ 418001 w 1051116"/>
                <a:gd name="connsiteY19" fmla="*/ 772486 h 1167366"/>
                <a:gd name="connsiteX20" fmla="*/ 418001 w 1051116"/>
                <a:gd name="connsiteY20" fmla="*/ 713645 h 1167366"/>
                <a:gd name="connsiteX21" fmla="*/ 79810 w 1051116"/>
                <a:gd name="connsiteY21" fmla="*/ 713645 h 1167366"/>
                <a:gd name="connsiteX22" fmla="*/ 79810 w 1051116"/>
                <a:gd name="connsiteY22" fmla="*/ 560555 h 1167366"/>
                <a:gd name="connsiteX23" fmla="*/ 418001 w 1051116"/>
                <a:gd name="connsiteY23" fmla="*/ 560555 h 1167366"/>
                <a:gd name="connsiteX24" fmla="*/ 418001 w 1051116"/>
                <a:gd name="connsiteY24" fmla="*/ 556992 h 116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1116" h="1167366">
                  <a:moveTo>
                    <a:pt x="0" y="0"/>
                  </a:moveTo>
                  <a:lnTo>
                    <a:pt x="245181" y="0"/>
                  </a:lnTo>
                  <a:lnTo>
                    <a:pt x="525558" y="373607"/>
                  </a:lnTo>
                  <a:lnTo>
                    <a:pt x="805935" y="0"/>
                  </a:lnTo>
                  <a:lnTo>
                    <a:pt x="1051116" y="0"/>
                  </a:lnTo>
                  <a:lnTo>
                    <a:pt x="633115" y="556992"/>
                  </a:lnTo>
                  <a:lnTo>
                    <a:pt x="633115" y="560555"/>
                  </a:lnTo>
                  <a:lnTo>
                    <a:pt x="971306" y="560555"/>
                  </a:lnTo>
                  <a:lnTo>
                    <a:pt x="971306" y="713645"/>
                  </a:lnTo>
                  <a:lnTo>
                    <a:pt x="633115" y="713645"/>
                  </a:lnTo>
                  <a:lnTo>
                    <a:pt x="633115" y="772486"/>
                  </a:lnTo>
                  <a:lnTo>
                    <a:pt x="971306" y="772486"/>
                  </a:lnTo>
                  <a:lnTo>
                    <a:pt x="971306" y="925576"/>
                  </a:lnTo>
                  <a:lnTo>
                    <a:pt x="633115" y="925576"/>
                  </a:lnTo>
                  <a:lnTo>
                    <a:pt x="633115" y="1167366"/>
                  </a:lnTo>
                  <a:lnTo>
                    <a:pt x="418001" y="1167366"/>
                  </a:lnTo>
                  <a:lnTo>
                    <a:pt x="418001" y="925576"/>
                  </a:lnTo>
                  <a:lnTo>
                    <a:pt x="79810" y="925576"/>
                  </a:lnTo>
                  <a:lnTo>
                    <a:pt x="79810" y="772486"/>
                  </a:lnTo>
                  <a:lnTo>
                    <a:pt x="418001" y="772486"/>
                  </a:lnTo>
                  <a:lnTo>
                    <a:pt x="418001" y="713645"/>
                  </a:lnTo>
                  <a:lnTo>
                    <a:pt x="79810" y="713645"/>
                  </a:lnTo>
                  <a:lnTo>
                    <a:pt x="79810" y="560555"/>
                  </a:lnTo>
                  <a:lnTo>
                    <a:pt x="418001" y="560555"/>
                  </a:lnTo>
                  <a:lnTo>
                    <a:pt x="418001" y="55699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26BCC0D8-19AD-47BF-8F0F-FAC3F2C3A755}"/>
              </a:ext>
            </a:extLst>
          </p:cNvPr>
          <p:cNvGrpSpPr/>
          <p:nvPr/>
        </p:nvGrpSpPr>
        <p:grpSpPr>
          <a:xfrm>
            <a:off x="6786371" y="1133117"/>
            <a:ext cx="2289036" cy="2121492"/>
            <a:chOff x="6834950" y="789263"/>
            <a:chExt cx="2813874" cy="260791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B271D88-DECA-4AF7-86F4-9BCFE0B743C8}"/>
                </a:ext>
              </a:extLst>
            </p:cNvPr>
            <p:cNvSpPr/>
            <p:nvPr/>
          </p:nvSpPr>
          <p:spPr bwMode="auto">
            <a:xfrm flipV="1">
              <a:off x="6834950" y="1647198"/>
              <a:ext cx="641032" cy="719888"/>
            </a:xfrm>
            <a:custGeom>
              <a:avLst/>
              <a:gdLst>
                <a:gd name="connsiteX0" fmla="*/ 557568 w 1397450"/>
                <a:gd name="connsiteY0" fmla="*/ 1772707 h 1773068"/>
                <a:gd name="connsiteX1" fmla="*/ 698725 w 1397450"/>
                <a:gd name="connsiteY1" fmla="*/ 1731961 h 1773068"/>
                <a:gd name="connsiteX2" fmla="*/ 868955 w 1397450"/>
                <a:gd name="connsiteY2" fmla="*/ 1729759 h 1773068"/>
                <a:gd name="connsiteX3" fmla="*/ 865563 w 1397450"/>
                <a:gd name="connsiteY3" fmla="*/ 1686106 h 1773068"/>
                <a:gd name="connsiteX4" fmla="*/ 863153 w 1397450"/>
                <a:gd name="connsiteY4" fmla="*/ 1672437 h 1773068"/>
                <a:gd name="connsiteX5" fmla="*/ 962780 w 1397450"/>
                <a:gd name="connsiteY5" fmla="*/ 1690714 h 1773068"/>
                <a:gd name="connsiteX6" fmla="*/ 1072155 w 1397450"/>
                <a:gd name="connsiteY6" fmla="*/ 1653559 h 1773068"/>
                <a:gd name="connsiteX7" fmla="*/ 976683 w 1397450"/>
                <a:gd name="connsiteY7" fmla="*/ 1446136 h 1773068"/>
                <a:gd name="connsiteX8" fmla="*/ 910339 w 1397450"/>
                <a:gd name="connsiteY8" fmla="*/ 1373441 h 1773068"/>
                <a:gd name="connsiteX9" fmla="*/ 923595 w 1397450"/>
                <a:gd name="connsiteY9" fmla="*/ 1371043 h 1773068"/>
                <a:gd name="connsiteX10" fmla="*/ 942774 w 1397450"/>
                <a:gd name="connsiteY10" fmla="*/ 1361717 h 1773068"/>
                <a:gd name="connsiteX11" fmla="*/ 901796 w 1397450"/>
                <a:gd name="connsiteY11" fmla="*/ 1339637 h 1773068"/>
                <a:gd name="connsiteX12" fmla="*/ 883621 w 1397450"/>
                <a:gd name="connsiteY12" fmla="*/ 1334329 h 1773068"/>
                <a:gd name="connsiteX13" fmla="*/ 901094 w 1397450"/>
                <a:gd name="connsiteY13" fmla="*/ 1332250 h 1773068"/>
                <a:gd name="connsiteX14" fmla="*/ 942774 w 1397450"/>
                <a:gd name="connsiteY14" fmla="*/ 1318854 h 1773068"/>
                <a:gd name="connsiteX15" fmla="*/ 923942 w 1397450"/>
                <a:gd name="connsiteY15" fmla="*/ 1305239 h 1773068"/>
                <a:gd name="connsiteX16" fmla="*/ 905826 w 1397450"/>
                <a:gd name="connsiteY16" fmla="*/ 1298315 h 1773068"/>
                <a:gd name="connsiteX17" fmla="*/ 912268 w 1397450"/>
                <a:gd name="connsiteY17" fmla="*/ 1294924 h 1773068"/>
                <a:gd name="connsiteX18" fmla="*/ 1397450 w 1397450"/>
                <a:gd name="connsiteY18" fmla="*/ 432386 h 1773068"/>
                <a:gd name="connsiteX19" fmla="*/ 698725 w 1397450"/>
                <a:gd name="connsiteY19" fmla="*/ 0 h 1773068"/>
                <a:gd name="connsiteX20" fmla="*/ 0 w 1397450"/>
                <a:gd name="connsiteY20" fmla="*/ 432386 h 1773068"/>
                <a:gd name="connsiteX21" fmla="*/ 496710 w 1397450"/>
                <a:gd name="connsiteY21" fmla="*/ 1294924 h 1773068"/>
                <a:gd name="connsiteX22" fmla="*/ 499129 w 1397450"/>
                <a:gd name="connsiteY22" fmla="*/ 1296185 h 1773068"/>
                <a:gd name="connsiteX23" fmla="*/ 497058 w 1397450"/>
                <a:gd name="connsiteY23" fmla="*/ 1296774 h 1773068"/>
                <a:gd name="connsiteX24" fmla="*/ 454676 w 1397450"/>
                <a:gd name="connsiteY24" fmla="*/ 1318854 h 1773068"/>
                <a:gd name="connsiteX25" fmla="*/ 496356 w 1397450"/>
                <a:gd name="connsiteY25" fmla="*/ 1332250 h 1773068"/>
                <a:gd name="connsiteX26" fmla="*/ 515174 w 1397450"/>
                <a:gd name="connsiteY26" fmla="*/ 1334489 h 1773068"/>
                <a:gd name="connsiteX27" fmla="*/ 497058 w 1397450"/>
                <a:gd name="connsiteY27" fmla="*/ 1339637 h 1773068"/>
                <a:gd name="connsiteX28" fmla="*/ 454676 w 1397450"/>
                <a:gd name="connsiteY28" fmla="*/ 1361717 h 1773068"/>
                <a:gd name="connsiteX29" fmla="*/ 473855 w 1397450"/>
                <a:gd name="connsiteY29" fmla="*/ 1371043 h 1773068"/>
                <a:gd name="connsiteX30" fmla="*/ 491071 w 1397450"/>
                <a:gd name="connsiteY30" fmla="*/ 1374157 h 1773068"/>
                <a:gd name="connsiteX31" fmla="*/ 423844 w 1397450"/>
                <a:gd name="connsiteY31" fmla="*/ 1446136 h 1773068"/>
                <a:gd name="connsiteX32" fmla="*/ 325295 w 1397450"/>
                <a:gd name="connsiteY32" fmla="*/ 1653559 h 1773068"/>
                <a:gd name="connsiteX33" fmla="*/ 434670 w 1397450"/>
                <a:gd name="connsiteY33" fmla="*/ 1690714 h 1773068"/>
                <a:gd name="connsiteX34" fmla="*/ 534524 w 1397450"/>
                <a:gd name="connsiteY34" fmla="*/ 1672395 h 1773068"/>
                <a:gd name="connsiteX35" fmla="*/ 532020 w 1397450"/>
                <a:gd name="connsiteY35" fmla="*/ 1686106 h 1773068"/>
                <a:gd name="connsiteX36" fmla="*/ 528495 w 1397450"/>
                <a:gd name="connsiteY36" fmla="*/ 1729759 h 1773068"/>
                <a:gd name="connsiteX37" fmla="*/ 557568 w 1397450"/>
                <a:gd name="connsiteY37" fmla="*/ 1772707 h 177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97450" h="1773068">
                  <a:moveTo>
                    <a:pt x="557568" y="1772707"/>
                  </a:moveTo>
                  <a:cubicBezTo>
                    <a:pt x="588159" y="1768658"/>
                    <a:pt x="639966" y="1731961"/>
                    <a:pt x="698725" y="1731961"/>
                  </a:cubicBezTo>
                  <a:cubicBezTo>
                    <a:pt x="792740" y="1731961"/>
                    <a:pt x="868955" y="1825904"/>
                    <a:pt x="868955" y="1729759"/>
                  </a:cubicBezTo>
                  <a:cubicBezTo>
                    <a:pt x="868955" y="1717741"/>
                    <a:pt x="867788" y="1702891"/>
                    <a:pt x="865563" y="1686106"/>
                  </a:cubicBezTo>
                  <a:lnTo>
                    <a:pt x="863153" y="1672437"/>
                  </a:lnTo>
                  <a:lnTo>
                    <a:pt x="962780" y="1690714"/>
                  </a:lnTo>
                  <a:cubicBezTo>
                    <a:pt x="1030357" y="1702182"/>
                    <a:pt x="1072155" y="1701631"/>
                    <a:pt x="1072155" y="1653559"/>
                  </a:cubicBezTo>
                  <a:cubicBezTo>
                    <a:pt x="1072155" y="1608492"/>
                    <a:pt x="1036165" y="1523607"/>
                    <a:pt x="976683" y="1446136"/>
                  </a:cubicBezTo>
                  <a:lnTo>
                    <a:pt x="910339" y="1373441"/>
                  </a:lnTo>
                  <a:lnTo>
                    <a:pt x="923595" y="1371043"/>
                  </a:lnTo>
                  <a:cubicBezTo>
                    <a:pt x="935945" y="1368176"/>
                    <a:pt x="942774" y="1365025"/>
                    <a:pt x="942774" y="1361717"/>
                  </a:cubicBezTo>
                  <a:cubicBezTo>
                    <a:pt x="942774" y="1356755"/>
                    <a:pt x="927721" y="1348285"/>
                    <a:pt x="901796" y="1339637"/>
                  </a:cubicBezTo>
                  <a:lnTo>
                    <a:pt x="883621" y="1334329"/>
                  </a:lnTo>
                  <a:lnTo>
                    <a:pt x="901094" y="1332250"/>
                  </a:lnTo>
                  <a:cubicBezTo>
                    <a:pt x="927409" y="1328426"/>
                    <a:pt x="942774" y="1323816"/>
                    <a:pt x="942774" y="1318854"/>
                  </a:cubicBezTo>
                  <a:cubicBezTo>
                    <a:pt x="942774" y="1315546"/>
                    <a:pt x="936084" y="1310679"/>
                    <a:pt x="923942" y="1305239"/>
                  </a:cubicBezTo>
                  <a:lnTo>
                    <a:pt x="905826" y="1298315"/>
                  </a:lnTo>
                  <a:lnTo>
                    <a:pt x="912268" y="1294924"/>
                  </a:lnTo>
                  <a:cubicBezTo>
                    <a:pt x="1195125" y="1117563"/>
                    <a:pt x="1397450" y="626411"/>
                    <a:pt x="1397450" y="432386"/>
                  </a:cubicBezTo>
                  <a:cubicBezTo>
                    <a:pt x="1397450" y="193586"/>
                    <a:pt x="1084620" y="0"/>
                    <a:pt x="698725" y="0"/>
                  </a:cubicBezTo>
                  <a:cubicBezTo>
                    <a:pt x="312830" y="0"/>
                    <a:pt x="0" y="193586"/>
                    <a:pt x="0" y="432386"/>
                  </a:cubicBezTo>
                  <a:cubicBezTo>
                    <a:pt x="0" y="626411"/>
                    <a:pt x="210708" y="1117563"/>
                    <a:pt x="496710" y="1294924"/>
                  </a:cubicBezTo>
                  <a:lnTo>
                    <a:pt x="499129" y="1296185"/>
                  </a:lnTo>
                  <a:lnTo>
                    <a:pt x="497058" y="1296774"/>
                  </a:lnTo>
                  <a:cubicBezTo>
                    <a:pt x="470353" y="1305422"/>
                    <a:pt x="454676" y="1313892"/>
                    <a:pt x="454676" y="1318854"/>
                  </a:cubicBezTo>
                  <a:cubicBezTo>
                    <a:pt x="454676" y="1323816"/>
                    <a:pt x="470042" y="1328426"/>
                    <a:pt x="496356" y="1332250"/>
                  </a:cubicBezTo>
                  <a:lnTo>
                    <a:pt x="515174" y="1334489"/>
                  </a:lnTo>
                  <a:lnTo>
                    <a:pt x="497058" y="1339637"/>
                  </a:lnTo>
                  <a:cubicBezTo>
                    <a:pt x="470353" y="1348285"/>
                    <a:pt x="454676" y="1356755"/>
                    <a:pt x="454676" y="1361717"/>
                  </a:cubicBezTo>
                  <a:cubicBezTo>
                    <a:pt x="454676" y="1365025"/>
                    <a:pt x="461505" y="1368176"/>
                    <a:pt x="473855" y="1371043"/>
                  </a:cubicBezTo>
                  <a:lnTo>
                    <a:pt x="491071" y="1374157"/>
                  </a:lnTo>
                  <a:lnTo>
                    <a:pt x="423844" y="1446136"/>
                  </a:lnTo>
                  <a:cubicBezTo>
                    <a:pt x="362777" y="1523607"/>
                    <a:pt x="325295" y="1608492"/>
                    <a:pt x="325295" y="1653559"/>
                  </a:cubicBezTo>
                  <a:cubicBezTo>
                    <a:pt x="325295" y="1701631"/>
                    <a:pt x="367092" y="1702182"/>
                    <a:pt x="434670" y="1690714"/>
                  </a:cubicBezTo>
                  <a:lnTo>
                    <a:pt x="534524" y="1672395"/>
                  </a:lnTo>
                  <a:lnTo>
                    <a:pt x="532020" y="1686106"/>
                  </a:lnTo>
                  <a:cubicBezTo>
                    <a:pt x="529710" y="1702891"/>
                    <a:pt x="528495" y="1717741"/>
                    <a:pt x="528495" y="1729759"/>
                  </a:cubicBezTo>
                  <a:cubicBezTo>
                    <a:pt x="528495" y="1765813"/>
                    <a:pt x="539213" y="1775137"/>
                    <a:pt x="557568" y="17727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1163B76-4BC1-463A-A4B8-A5B63B7AFFE2}"/>
                </a:ext>
              </a:extLst>
            </p:cNvPr>
            <p:cNvSpPr/>
            <p:nvPr/>
          </p:nvSpPr>
          <p:spPr bwMode="auto">
            <a:xfrm>
              <a:off x="6962408" y="1064534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49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0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30282 w 2577806"/>
                <a:gd name="connsiteY8" fmla="*/ 944851 h 2096991"/>
                <a:gd name="connsiteX9" fmla="*/ 1701282 w 2577806"/>
                <a:gd name="connsiteY9" fmla="*/ 999397 h 2096991"/>
                <a:gd name="connsiteX10" fmla="*/ 1476460 w 2577806"/>
                <a:gd name="connsiteY10" fmla="*/ 1199544 h 2096991"/>
                <a:gd name="connsiteX11" fmla="*/ 1384895 w 2577806"/>
                <a:gd name="connsiteY11" fmla="*/ 1230272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0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1 h 2096991"/>
                <a:gd name="connsiteX33" fmla="*/ 2498574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5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4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7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3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1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4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5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20 w 2577806"/>
                <a:gd name="connsiteY120" fmla="*/ 1230271 h 2096991"/>
                <a:gd name="connsiteX121" fmla="*/ 1078656 w 2577806"/>
                <a:gd name="connsiteY121" fmla="*/ 1199544 h 2096991"/>
                <a:gd name="connsiteX122" fmla="*/ 853834 w 2577806"/>
                <a:gd name="connsiteY122" fmla="*/ 999397 h 2096991"/>
                <a:gd name="connsiteX123" fmla="*/ 824557 w 2577806"/>
                <a:gd name="connsiteY123" fmla="*/ 94433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0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49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0"/>
                  </a:lnTo>
                  <a:cubicBezTo>
                    <a:pt x="1918647" y="610438"/>
                    <a:pt x="1934809" y="692492"/>
                    <a:pt x="1912162" y="777011"/>
                  </a:cubicBezTo>
                  <a:cubicBezTo>
                    <a:pt x="1885741" y="875616"/>
                    <a:pt x="1815251" y="944904"/>
                    <a:pt x="1745751" y="946674"/>
                  </a:cubicBezTo>
                  <a:lnTo>
                    <a:pt x="1730282" y="944851"/>
                  </a:lnTo>
                  <a:lnTo>
                    <a:pt x="1701282" y="999397"/>
                  </a:lnTo>
                  <a:cubicBezTo>
                    <a:pt x="1646184" y="1087565"/>
                    <a:pt x="1568161" y="1157612"/>
                    <a:pt x="1476460" y="1199544"/>
                  </a:cubicBezTo>
                  <a:lnTo>
                    <a:pt x="1384895" y="1230272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7"/>
                    <a:pt x="2314685" y="1250920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7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4"/>
                    <a:pt x="2470919" y="1305969"/>
                    <a:pt x="2474818" y="1305742"/>
                  </a:cubicBezTo>
                  <a:cubicBezTo>
                    <a:pt x="2478716" y="1305514"/>
                    <a:pt x="2482595" y="1306055"/>
                    <a:pt x="2486239" y="1307291"/>
                  </a:cubicBezTo>
                  <a:lnTo>
                    <a:pt x="2498574" y="1318105"/>
                  </a:lnTo>
                  <a:lnTo>
                    <a:pt x="2511506" y="1311724"/>
                  </a:lnTo>
                  <a:cubicBezTo>
                    <a:pt x="2515228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5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4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2"/>
                  </a:lnTo>
                  <a:lnTo>
                    <a:pt x="1907417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6"/>
                  </a:lnTo>
                  <a:lnTo>
                    <a:pt x="665204" y="1897776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3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3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199"/>
                    <a:pt x="99089" y="1312658"/>
                    <a:pt x="102988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1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4"/>
                  </a:cubicBezTo>
                  <a:cubicBezTo>
                    <a:pt x="293047" y="1287461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5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20" y="1230271"/>
                  </a:lnTo>
                  <a:lnTo>
                    <a:pt x="1078656" y="1199544"/>
                  </a:lnTo>
                  <a:cubicBezTo>
                    <a:pt x="986955" y="1157612"/>
                    <a:pt x="908932" y="1087565"/>
                    <a:pt x="853834" y="999397"/>
                  </a:cubicBezTo>
                  <a:lnTo>
                    <a:pt x="824557" y="944330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0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3BEA623-D296-4876-B752-7292C5482651}"/>
                </a:ext>
              </a:extLst>
            </p:cNvPr>
            <p:cNvSpPr/>
            <p:nvPr/>
          </p:nvSpPr>
          <p:spPr bwMode="auto">
            <a:xfrm>
              <a:off x="6986050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8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8 w 2570740"/>
                <a:gd name="connsiteY26" fmla="*/ 349293 h 2607915"/>
                <a:gd name="connsiteX27" fmla="*/ 281668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8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8" y="248733"/>
                    <a:pt x="281668" y="349293"/>
                  </a:cubicBezTo>
                  <a:lnTo>
                    <a:pt x="281668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8" y="0"/>
                    <a:pt x="463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E65C966-8FA4-4D47-9A69-2A26EFCEA0E5}"/>
                </a:ext>
              </a:extLst>
            </p:cNvPr>
            <p:cNvSpPr/>
            <p:nvPr/>
          </p:nvSpPr>
          <p:spPr bwMode="auto">
            <a:xfrm>
              <a:off x="7882316" y="1545591"/>
              <a:ext cx="710070" cy="575639"/>
            </a:xfrm>
            <a:custGeom>
              <a:avLst/>
              <a:gdLst>
                <a:gd name="connsiteX0" fmla="*/ 186387 w 710070"/>
                <a:gd name="connsiteY0" fmla="*/ 462411 h 575639"/>
                <a:gd name="connsiteX1" fmla="*/ 513721 w 710070"/>
                <a:gd name="connsiteY1" fmla="*/ 462411 h 575639"/>
                <a:gd name="connsiteX2" fmla="*/ 350054 w 710070"/>
                <a:gd name="connsiteY2" fmla="*/ 575639 h 575639"/>
                <a:gd name="connsiteX3" fmla="*/ 186387 w 710070"/>
                <a:gd name="connsiteY3" fmla="*/ 462411 h 575639"/>
                <a:gd name="connsiteX4" fmla="*/ 647135 w 710070"/>
                <a:gd name="connsiteY4" fmla="*/ 0 h 575639"/>
                <a:gd name="connsiteX5" fmla="*/ 710070 w 710070"/>
                <a:gd name="connsiteY5" fmla="*/ 118166 h 575639"/>
                <a:gd name="connsiteX6" fmla="*/ 647135 w 710070"/>
                <a:gd name="connsiteY6" fmla="*/ 236332 h 575639"/>
                <a:gd name="connsiteX7" fmla="*/ 584200 w 710070"/>
                <a:gd name="connsiteY7" fmla="*/ 118166 h 575639"/>
                <a:gd name="connsiteX8" fmla="*/ 647135 w 710070"/>
                <a:gd name="connsiteY8" fmla="*/ 0 h 575639"/>
                <a:gd name="connsiteX9" fmla="*/ 62935 w 710070"/>
                <a:gd name="connsiteY9" fmla="*/ 0 h 575639"/>
                <a:gd name="connsiteX10" fmla="*/ 125870 w 710070"/>
                <a:gd name="connsiteY10" fmla="*/ 118166 h 575639"/>
                <a:gd name="connsiteX11" fmla="*/ 62935 w 710070"/>
                <a:gd name="connsiteY11" fmla="*/ 236332 h 575639"/>
                <a:gd name="connsiteX12" fmla="*/ 0 w 710070"/>
                <a:gd name="connsiteY12" fmla="*/ 118166 h 575639"/>
                <a:gd name="connsiteX13" fmla="*/ 62935 w 710070"/>
                <a:gd name="connsiteY13" fmla="*/ 0 h 5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9">
                  <a:moveTo>
                    <a:pt x="186387" y="462411"/>
                  </a:moveTo>
                  <a:cubicBezTo>
                    <a:pt x="293794" y="481282"/>
                    <a:pt x="406315" y="481282"/>
                    <a:pt x="513721" y="462411"/>
                  </a:cubicBezTo>
                  <a:cubicBezTo>
                    <a:pt x="513721" y="524945"/>
                    <a:pt x="440445" y="575639"/>
                    <a:pt x="350054" y="575639"/>
                  </a:cubicBezTo>
                  <a:cubicBezTo>
                    <a:pt x="259663" y="575639"/>
                    <a:pt x="186387" y="524945"/>
                    <a:pt x="186387" y="462411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98F3E3CA-36F7-4051-878A-5D6BFAC1AA7E}"/>
                </a:ext>
              </a:extLst>
            </p:cNvPr>
            <p:cNvSpPr/>
            <p:nvPr/>
          </p:nvSpPr>
          <p:spPr bwMode="auto">
            <a:xfrm>
              <a:off x="8983291" y="197889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台形 56">
              <a:extLst>
                <a:ext uri="{FF2B5EF4-FFF2-40B4-BE49-F238E27FC236}">
                  <a16:creationId xmlns:a16="http://schemas.microsoft.com/office/drawing/2014/main" id="{E062CD17-5258-4A15-A72B-93F42B21B7AE}"/>
                </a:ext>
              </a:extLst>
            </p:cNvPr>
            <p:cNvSpPr/>
            <p:nvPr/>
          </p:nvSpPr>
          <p:spPr bwMode="auto">
            <a:xfrm>
              <a:off x="8983291" y="190269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A2F754E3-ACCE-4492-BCA3-1810C0A04CC6}"/>
                </a:ext>
              </a:extLst>
            </p:cNvPr>
            <p:cNvSpPr/>
            <p:nvPr/>
          </p:nvSpPr>
          <p:spPr bwMode="auto">
            <a:xfrm>
              <a:off x="8983291" y="180744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2723F58-0206-4D38-84E4-EBFB9E4E0B23}"/>
              </a:ext>
            </a:extLst>
          </p:cNvPr>
          <p:cNvGrpSpPr/>
          <p:nvPr/>
        </p:nvGrpSpPr>
        <p:grpSpPr>
          <a:xfrm>
            <a:off x="6796262" y="3869783"/>
            <a:ext cx="2305528" cy="2503536"/>
            <a:chOff x="6814676" y="3663286"/>
            <a:chExt cx="2834148" cy="3077556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3F31E06-079F-4250-B0D8-CD61FA913928}"/>
                </a:ext>
              </a:extLst>
            </p:cNvPr>
            <p:cNvSpPr/>
            <p:nvPr/>
          </p:nvSpPr>
          <p:spPr bwMode="auto">
            <a:xfrm>
              <a:off x="6937211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8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4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5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4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7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3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1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89 w 2577806"/>
                <a:gd name="connsiteY106" fmla="*/ 1246706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5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4 w 2577806"/>
                <a:gd name="connsiteY120" fmla="*/ 1229793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6 w 2577806"/>
                <a:gd name="connsiteY123" fmla="*/ 94415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1" y="944904"/>
                    <a:pt x="1745751" y="946674"/>
                  </a:cubicBezTo>
                  <a:lnTo>
                    <a:pt x="1728758" y="944672"/>
                  </a:lnTo>
                  <a:lnTo>
                    <a:pt x="1701282" y="999397"/>
                  </a:lnTo>
                  <a:cubicBezTo>
                    <a:pt x="1632410" y="1109607"/>
                    <a:pt x="1527717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7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5"/>
                    <a:pt x="2482595" y="1306056"/>
                    <a:pt x="2486239" y="1307292"/>
                  </a:cubicBezTo>
                  <a:lnTo>
                    <a:pt x="2498574" y="1318105"/>
                  </a:lnTo>
                  <a:lnTo>
                    <a:pt x="2511506" y="1311724"/>
                  </a:lnTo>
                  <a:cubicBezTo>
                    <a:pt x="2515228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5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4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3"/>
                  </a:lnTo>
                  <a:lnTo>
                    <a:pt x="1907417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7"/>
                  </a:lnTo>
                  <a:lnTo>
                    <a:pt x="665204" y="1897777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3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3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200"/>
                    <a:pt x="99089" y="1312659"/>
                    <a:pt x="102988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1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6"/>
                  </a:cubicBezTo>
                  <a:cubicBezTo>
                    <a:pt x="214736" y="1250756"/>
                    <a:pt x="224845" y="1246796"/>
                    <a:pt x="234989" y="1246706"/>
                  </a:cubicBezTo>
                  <a:cubicBezTo>
                    <a:pt x="245134" y="1246615"/>
                    <a:pt x="255312" y="1250395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5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4" y="1229793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6" y="944150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AFEA7CB-16F9-45CE-A9A2-5F144FC63B0E}"/>
                </a:ext>
              </a:extLst>
            </p:cNvPr>
            <p:cNvSpPr/>
            <p:nvPr/>
          </p:nvSpPr>
          <p:spPr bwMode="auto">
            <a:xfrm>
              <a:off x="7857119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2480A09-125F-4499-A051-CE6861E4C28B}"/>
                </a:ext>
              </a:extLst>
            </p:cNvPr>
            <p:cNvSpPr/>
            <p:nvPr/>
          </p:nvSpPr>
          <p:spPr bwMode="auto">
            <a:xfrm>
              <a:off x="6814676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C574713-0962-45B4-A3B2-166E8A33EE0F}"/>
                </a:ext>
              </a:extLst>
            </p:cNvPr>
            <p:cNvSpPr/>
            <p:nvPr/>
          </p:nvSpPr>
          <p:spPr bwMode="auto">
            <a:xfrm flipV="1">
              <a:off x="6834950" y="4695198"/>
              <a:ext cx="641032" cy="719888"/>
            </a:xfrm>
            <a:custGeom>
              <a:avLst/>
              <a:gdLst>
                <a:gd name="connsiteX0" fmla="*/ 557568 w 1397450"/>
                <a:gd name="connsiteY0" fmla="*/ 1772707 h 1773068"/>
                <a:gd name="connsiteX1" fmla="*/ 698725 w 1397450"/>
                <a:gd name="connsiteY1" fmla="*/ 1731961 h 1773068"/>
                <a:gd name="connsiteX2" fmla="*/ 868955 w 1397450"/>
                <a:gd name="connsiteY2" fmla="*/ 1729759 h 1773068"/>
                <a:gd name="connsiteX3" fmla="*/ 865563 w 1397450"/>
                <a:gd name="connsiteY3" fmla="*/ 1686106 h 1773068"/>
                <a:gd name="connsiteX4" fmla="*/ 863153 w 1397450"/>
                <a:gd name="connsiteY4" fmla="*/ 1672437 h 1773068"/>
                <a:gd name="connsiteX5" fmla="*/ 962780 w 1397450"/>
                <a:gd name="connsiteY5" fmla="*/ 1690714 h 1773068"/>
                <a:gd name="connsiteX6" fmla="*/ 1072155 w 1397450"/>
                <a:gd name="connsiteY6" fmla="*/ 1653559 h 1773068"/>
                <a:gd name="connsiteX7" fmla="*/ 976683 w 1397450"/>
                <a:gd name="connsiteY7" fmla="*/ 1446136 h 1773068"/>
                <a:gd name="connsiteX8" fmla="*/ 910339 w 1397450"/>
                <a:gd name="connsiteY8" fmla="*/ 1373441 h 1773068"/>
                <a:gd name="connsiteX9" fmla="*/ 923595 w 1397450"/>
                <a:gd name="connsiteY9" fmla="*/ 1371043 h 1773068"/>
                <a:gd name="connsiteX10" fmla="*/ 942774 w 1397450"/>
                <a:gd name="connsiteY10" fmla="*/ 1361717 h 1773068"/>
                <a:gd name="connsiteX11" fmla="*/ 901796 w 1397450"/>
                <a:gd name="connsiteY11" fmla="*/ 1339637 h 1773068"/>
                <a:gd name="connsiteX12" fmla="*/ 883621 w 1397450"/>
                <a:gd name="connsiteY12" fmla="*/ 1334329 h 1773068"/>
                <a:gd name="connsiteX13" fmla="*/ 901094 w 1397450"/>
                <a:gd name="connsiteY13" fmla="*/ 1332250 h 1773068"/>
                <a:gd name="connsiteX14" fmla="*/ 942774 w 1397450"/>
                <a:gd name="connsiteY14" fmla="*/ 1318854 h 1773068"/>
                <a:gd name="connsiteX15" fmla="*/ 923942 w 1397450"/>
                <a:gd name="connsiteY15" fmla="*/ 1305239 h 1773068"/>
                <a:gd name="connsiteX16" fmla="*/ 905826 w 1397450"/>
                <a:gd name="connsiteY16" fmla="*/ 1298315 h 1773068"/>
                <a:gd name="connsiteX17" fmla="*/ 912268 w 1397450"/>
                <a:gd name="connsiteY17" fmla="*/ 1294924 h 1773068"/>
                <a:gd name="connsiteX18" fmla="*/ 1397450 w 1397450"/>
                <a:gd name="connsiteY18" fmla="*/ 432386 h 1773068"/>
                <a:gd name="connsiteX19" fmla="*/ 698725 w 1397450"/>
                <a:gd name="connsiteY19" fmla="*/ 0 h 1773068"/>
                <a:gd name="connsiteX20" fmla="*/ 0 w 1397450"/>
                <a:gd name="connsiteY20" fmla="*/ 432386 h 1773068"/>
                <a:gd name="connsiteX21" fmla="*/ 496710 w 1397450"/>
                <a:gd name="connsiteY21" fmla="*/ 1294924 h 1773068"/>
                <a:gd name="connsiteX22" fmla="*/ 499129 w 1397450"/>
                <a:gd name="connsiteY22" fmla="*/ 1296185 h 1773068"/>
                <a:gd name="connsiteX23" fmla="*/ 497058 w 1397450"/>
                <a:gd name="connsiteY23" fmla="*/ 1296774 h 1773068"/>
                <a:gd name="connsiteX24" fmla="*/ 454676 w 1397450"/>
                <a:gd name="connsiteY24" fmla="*/ 1318854 h 1773068"/>
                <a:gd name="connsiteX25" fmla="*/ 496356 w 1397450"/>
                <a:gd name="connsiteY25" fmla="*/ 1332250 h 1773068"/>
                <a:gd name="connsiteX26" fmla="*/ 515174 w 1397450"/>
                <a:gd name="connsiteY26" fmla="*/ 1334489 h 1773068"/>
                <a:gd name="connsiteX27" fmla="*/ 497058 w 1397450"/>
                <a:gd name="connsiteY27" fmla="*/ 1339637 h 1773068"/>
                <a:gd name="connsiteX28" fmla="*/ 454676 w 1397450"/>
                <a:gd name="connsiteY28" fmla="*/ 1361717 h 1773068"/>
                <a:gd name="connsiteX29" fmla="*/ 473855 w 1397450"/>
                <a:gd name="connsiteY29" fmla="*/ 1371043 h 1773068"/>
                <a:gd name="connsiteX30" fmla="*/ 491071 w 1397450"/>
                <a:gd name="connsiteY30" fmla="*/ 1374157 h 1773068"/>
                <a:gd name="connsiteX31" fmla="*/ 423844 w 1397450"/>
                <a:gd name="connsiteY31" fmla="*/ 1446136 h 1773068"/>
                <a:gd name="connsiteX32" fmla="*/ 325295 w 1397450"/>
                <a:gd name="connsiteY32" fmla="*/ 1653559 h 1773068"/>
                <a:gd name="connsiteX33" fmla="*/ 434670 w 1397450"/>
                <a:gd name="connsiteY33" fmla="*/ 1690714 h 1773068"/>
                <a:gd name="connsiteX34" fmla="*/ 534524 w 1397450"/>
                <a:gd name="connsiteY34" fmla="*/ 1672395 h 1773068"/>
                <a:gd name="connsiteX35" fmla="*/ 532020 w 1397450"/>
                <a:gd name="connsiteY35" fmla="*/ 1686106 h 1773068"/>
                <a:gd name="connsiteX36" fmla="*/ 528495 w 1397450"/>
                <a:gd name="connsiteY36" fmla="*/ 1729759 h 1773068"/>
                <a:gd name="connsiteX37" fmla="*/ 557568 w 1397450"/>
                <a:gd name="connsiteY37" fmla="*/ 1772707 h 1773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97450" h="1773068">
                  <a:moveTo>
                    <a:pt x="557568" y="1772707"/>
                  </a:moveTo>
                  <a:cubicBezTo>
                    <a:pt x="588159" y="1768658"/>
                    <a:pt x="639966" y="1731961"/>
                    <a:pt x="698725" y="1731961"/>
                  </a:cubicBezTo>
                  <a:cubicBezTo>
                    <a:pt x="792740" y="1731961"/>
                    <a:pt x="868955" y="1825904"/>
                    <a:pt x="868955" y="1729759"/>
                  </a:cubicBezTo>
                  <a:cubicBezTo>
                    <a:pt x="868955" y="1717741"/>
                    <a:pt x="867788" y="1702891"/>
                    <a:pt x="865563" y="1686106"/>
                  </a:cubicBezTo>
                  <a:lnTo>
                    <a:pt x="863153" y="1672437"/>
                  </a:lnTo>
                  <a:lnTo>
                    <a:pt x="962780" y="1690714"/>
                  </a:lnTo>
                  <a:cubicBezTo>
                    <a:pt x="1030357" y="1702182"/>
                    <a:pt x="1072155" y="1701631"/>
                    <a:pt x="1072155" y="1653559"/>
                  </a:cubicBezTo>
                  <a:cubicBezTo>
                    <a:pt x="1072155" y="1608492"/>
                    <a:pt x="1036165" y="1523607"/>
                    <a:pt x="976683" y="1446136"/>
                  </a:cubicBezTo>
                  <a:lnTo>
                    <a:pt x="910339" y="1373441"/>
                  </a:lnTo>
                  <a:lnTo>
                    <a:pt x="923595" y="1371043"/>
                  </a:lnTo>
                  <a:cubicBezTo>
                    <a:pt x="935945" y="1368176"/>
                    <a:pt x="942774" y="1365025"/>
                    <a:pt x="942774" y="1361717"/>
                  </a:cubicBezTo>
                  <a:cubicBezTo>
                    <a:pt x="942774" y="1356755"/>
                    <a:pt x="927721" y="1348285"/>
                    <a:pt x="901796" y="1339637"/>
                  </a:cubicBezTo>
                  <a:lnTo>
                    <a:pt x="883621" y="1334329"/>
                  </a:lnTo>
                  <a:lnTo>
                    <a:pt x="901094" y="1332250"/>
                  </a:lnTo>
                  <a:cubicBezTo>
                    <a:pt x="927409" y="1328426"/>
                    <a:pt x="942774" y="1323816"/>
                    <a:pt x="942774" y="1318854"/>
                  </a:cubicBezTo>
                  <a:cubicBezTo>
                    <a:pt x="942774" y="1315546"/>
                    <a:pt x="936084" y="1310679"/>
                    <a:pt x="923942" y="1305239"/>
                  </a:cubicBezTo>
                  <a:lnTo>
                    <a:pt x="905826" y="1298315"/>
                  </a:lnTo>
                  <a:lnTo>
                    <a:pt x="912268" y="1294924"/>
                  </a:lnTo>
                  <a:cubicBezTo>
                    <a:pt x="1195125" y="1117563"/>
                    <a:pt x="1397450" y="626411"/>
                    <a:pt x="1397450" y="432386"/>
                  </a:cubicBezTo>
                  <a:cubicBezTo>
                    <a:pt x="1397450" y="193586"/>
                    <a:pt x="1084620" y="0"/>
                    <a:pt x="698725" y="0"/>
                  </a:cubicBezTo>
                  <a:cubicBezTo>
                    <a:pt x="312830" y="0"/>
                    <a:pt x="0" y="193586"/>
                    <a:pt x="0" y="432386"/>
                  </a:cubicBezTo>
                  <a:cubicBezTo>
                    <a:pt x="0" y="626411"/>
                    <a:pt x="210708" y="1117563"/>
                    <a:pt x="496710" y="1294924"/>
                  </a:cubicBezTo>
                  <a:lnTo>
                    <a:pt x="499129" y="1296185"/>
                  </a:lnTo>
                  <a:lnTo>
                    <a:pt x="497058" y="1296774"/>
                  </a:lnTo>
                  <a:cubicBezTo>
                    <a:pt x="470353" y="1305422"/>
                    <a:pt x="454676" y="1313892"/>
                    <a:pt x="454676" y="1318854"/>
                  </a:cubicBezTo>
                  <a:cubicBezTo>
                    <a:pt x="454676" y="1323816"/>
                    <a:pt x="470042" y="1328426"/>
                    <a:pt x="496356" y="1332250"/>
                  </a:cubicBezTo>
                  <a:lnTo>
                    <a:pt x="515174" y="1334489"/>
                  </a:lnTo>
                  <a:lnTo>
                    <a:pt x="497058" y="1339637"/>
                  </a:lnTo>
                  <a:cubicBezTo>
                    <a:pt x="470353" y="1348285"/>
                    <a:pt x="454676" y="1356755"/>
                    <a:pt x="454676" y="1361717"/>
                  </a:cubicBezTo>
                  <a:cubicBezTo>
                    <a:pt x="454676" y="1365025"/>
                    <a:pt x="461505" y="1368176"/>
                    <a:pt x="473855" y="1371043"/>
                  </a:cubicBezTo>
                  <a:lnTo>
                    <a:pt x="491071" y="1374157"/>
                  </a:lnTo>
                  <a:lnTo>
                    <a:pt x="423844" y="1446136"/>
                  </a:lnTo>
                  <a:cubicBezTo>
                    <a:pt x="362777" y="1523607"/>
                    <a:pt x="325295" y="1608492"/>
                    <a:pt x="325295" y="1653559"/>
                  </a:cubicBezTo>
                  <a:cubicBezTo>
                    <a:pt x="325295" y="1701631"/>
                    <a:pt x="367092" y="1702182"/>
                    <a:pt x="434670" y="1690714"/>
                  </a:cubicBezTo>
                  <a:lnTo>
                    <a:pt x="534524" y="1672395"/>
                  </a:lnTo>
                  <a:lnTo>
                    <a:pt x="532020" y="1686106"/>
                  </a:lnTo>
                  <a:cubicBezTo>
                    <a:pt x="529710" y="1702891"/>
                    <a:pt x="528495" y="1717741"/>
                    <a:pt x="528495" y="1729759"/>
                  </a:cubicBezTo>
                  <a:cubicBezTo>
                    <a:pt x="528495" y="1765813"/>
                    <a:pt x="539213" y="1775137"/>
                    <a:pt x="557568" y="17727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12DC489D-AD38-4373-A24C-0BC9E8B251A7}"/>
                </a:ext>
              </a:extLst>
            </p:cNvPr>
            <p:cNvSpPr/>
            <p:nvPr/>
          </p:nvSpPr>
          <p:spPr bwMode="auto">
            <a:xfrm>
              <a:off x="8983291" y="502689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651C539F-CE6D-4CF4-AA33-70CE57043F3E}"/>
                </a:ext>
              </a:extLst>
            </p:cNvPr>
            <p:cNvSpPr/>
            <p:nvPr/>
          </p:nvSpPr>
          <p:spPr bwMode="auto">
            <a:xfrm>
              <a:off x="8983291" y="495069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D80E2F37-B41F-40A1-8770-AFAC6F71CFDC}"/>
                </a:ext>
              </a:extLst>
            </p:cNvPr>
            <p:cNvSpPr/>
            <p:nvPr/>
          </p:nvSpPr>
          <p:spPr bwMode="auto">
            <a:xfrm>
              <a:off x="8983291" y="4855444"/>
              <a:ext cx="665533" cy="264666"/>
            </a:xfrm>
            <a:prstGeom prst="trapezoid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4CFE346-CCAF-4680-AE0A-0CBD2612F6B4}"/>
              </a:ext>
            </a:extLst>
          </p:cNvPr>
          <p:cNvGrpSpPr/>
          <p:nvPr/>
        </p:nvGrpSpPr>
        <p:grpSpPr>
          <a:xfrm>
            <a:off x="3783128" y="1133117"/>
            <a:ext cx="2370850" cy="2121492"/>
            <a:chOff x="3486355" y="789263"/>
            <a:chExt cx="2914445" cy="2607915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4FE0E04-8817-42AF-8AF4-485EFC548C7D}"/>
                </a:ext>
              </a:extLst>
            </p:cNvPr>
            <p:cNvSpPr/>
            <p:nvPr/>
          </p:nvSpPr>
          <p:spPr bwMode="auto">
            <a:xfrm>
              <a:off x="3657233" y="1064534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0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1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5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3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7 w 2577806"/>
                <a:gd name="connsiteY51" fmla="*/ 1901553 h 2096991"/>
                <a:gd name="connsiteX52" fmla="*/ 1955133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4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8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0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4 w 2577806"/>
                <a:gd name="connsiteY120" fmla="*/ 1229792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6 w 2577806"/>
                <a:gd name="connsiteY123" fmla="*/ 944149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8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1" y="1109607"/>
                    <a:pt x="1527718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0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1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5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7" y="1305514"/>
                    <a:pt x="2482595" y="1306055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3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3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9" y="1884800"/>
                    <a:pt x="1985394" y="1895886"/>
                    <a:pt x="1968323" y="1900460"/>
                  </a:cubicBezTo>
                  <a:lnTo>
                    <a:pt x="1958916" y="1901116"/>
                  </a:lnTo>
                  <a:lnTo>
                    <a:pt x="1957617" y="1901553"/>
                  </a:lnTo>
                  <a:lnTo>
                    <a:pt x="1955133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4" y="1893562"/>
                  </a:lnTo>
                  <a:lnTo>
                    <a:pt x="1912602" y="1890632"/>
                  </a:lnTo>
                  <a:lnTo>
                    <a:pt x="1907418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6"/>
                  </a:lnTo>
                  <a:lnTo>
                    <a:pt x="665204" y="1897776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199"/>
                    <a:pt x="99090" y="1312658"/>
                    <a:pt x="102988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3" y="1360670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4" y="1229792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6" y="944149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954D4A3-3166-42C0-8CC1-788B5950A55D}"/>
                </a:ext>
              </a:extLst>
            </p:cNvPr>
            <p:cNvSpPr/>
            <p:nvPr/>
          </p:nvSpPr>
          <p:spPr bwMode="auto">
            <a:xfrm>
              <a:off x="3680875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9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8 w 2570740"/>
                <a:gd name="connsiteY26" fmla="*/ 349293 h 2607915"/>
                <a:gd name="connsiteX27" fmla="*/ 281668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9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8" y="248733"/>
                    <a:pt x="281668" y="349293"/>
                  </a:cubicBezTo>
                  <a:lnTo>
                    <a:pt x="281668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8" y="0"/>
                    <a:pt x="463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0649D36-E15A-4F9E-ADA1-B16A1FF9CD2D}"/>
                </a:ext>
              </a:extLst>
            </p:cNvPr>
            <p:cNvSpPr/>
            <p:nvPr/>
          </p:nvSpPr>
          <p:spPr bwMode="auto">
            <a:xfrm>
              <a:off x="4577141" y="1545591"/>
              <a:ext cx="710070" cy="575639"/>
            </a:xfrm>
            <a:custGeom>
              <a:avLst/>
              <a:gdLst>
                <a:gd name="connsiteX0" fmla="*/ 186387 w 710070"/>
                <a:gd name="connsiteY0" fmla="*/ 462411 h 575639"/>
                <a:gd name="connsiteX1" fmla="*/ 513721 w 710070"/>
                <a:gd name="connsiteY1" fmla="*/ 462411 h 575639"/>
                <a:gd name="connsiteX2" fmla="*/ 350054 w 710070"/>
                <a:gd name="connsiteY2" fmla="*/ 575639 h 575639"/>
                <a:gd name="connsiteX3" fmla="*/ 186387 w 710070"/>
                <a:gd name="connsiteY3" fmla="*/ 462411 h 575639"/>
                <a:gd name="connsiteX4" fmla="*/ 647135 w 710070"/>
                <a:gd name="connsiteY4" fmla="*/ 0 h 575639"/>
                <a:gd name="connsiteX5" fmla="*/ 710070 w 710070"/>
                <a:gd name="connsiteY5" fmla="*/ 118166 h 575639"/>
                <a:gd name="connsiteX6" fmla="*/ 647135 w 710070"/>
                <a:gd name="connsiteY6" fmla="*/ 236332 h 575639"/>
                <a:gd name="connsiteX7" fmla="*/ 584200 w 710070"/>
                <a:gd name="connsiteY7" fmla="*/ 118166 h 575639"/>
                <a:gd name="connsiteX8" fmla="*/ 647135 w 710070"/>
                <a:gd name="connsiteY8" fmla="*/ 0 h 575639"/>
                <a:gd name="connsiteX9" fmla="*/ 62935 w 710070"/>
                <a:gd name="connsiteY9" fmla="*/ 0 h 575639"/>
                <a:gd name="connsiteX10" fmla="*/ 125870 w 710070"/>
                <a:gd name="connsiteY10" fmla="*/ 118166 h 575639"/>
                <a:gd name="connsiteX11" fmla="*/ 62935 w 710070"/>
                <a:gd name="connsiteY11" fmla="*/ 236332 h 575639"/>
                <a:gd name="connsiteX12" fmla="*/ 0 w 710070"/>
                <a:gd name="connsiteY12" fmla="*/ 118166 h 575639"/>
                <a:gd name="connsiteX13" fmla="*/ 62935 w 710070"/>
                <a:gd name="connsiteY13" fmla="*/ 0 h 5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9">
                  <a:moveTo>
                    <a:pt x="186387" y="462411"/>
                  </a:moveTo>
                  <a:cubicBezTo>
                    <a:pt x="293794" y="481282"/>
                    <a:pt x="406315" y="481282"/>
                    <a:pt x="513721" y="462411"/>
                  </a:cubicBezTo>
                  <a:cubicBezTo>
                    <a:pt x="513721" y="524945"/>
                    <a:pt x="440445" y="575639"/>
                    <a:pt x="350054" y="575639"/>
                  </a:cubicBezTo>
                  <a:cubicBezTo>
                    <a:pt x="259663" y="575639"/>
                    <a:pt x="186387" y="524945"/>
                    <a:pt x="186387" y="462411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5A8D6D25-3B85-4935-A472-3339F69C843F}"/>
                </a:ext>
              </a:extLst>
            </p:cNvPr>
            <p:cNvSpPr/>
            <p:nvPr/>
          </p:nvSpPr>
          <p:spPr bwMode="auto">
            <a:xfrm>
              <a:off x="5686174" y="1860180"/>
              <a:ext cx="714626" cy="3708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F036AEF-CE0F-4131-9C06-346C044EF41B}"/>
                </a:ext>
              </a:extLst>
            </p:cNvPr>
            <p:cNvSpPr/>
            <p:nvPr/>
          </p:nvSpPr>
          <p:spPr bwMode="auto">
            <a:xfrm>
              <a:off x="6198896" y="1906996"/>
              <a:ext cx="145529" cy="276144"/>
            </a:xfrm>
            <a:custGeom>
              <a:avLst/>
              <a:gdLst>
                <a:gd name="connsiteX0" fmla="*/ 67246 w 142643"/>
                <a:gd name="connsiteY0" fmla="*/ 0 h 270668"/>
                <a:gd name="connsiteX1" fmla="*/ 134491 w 142643"/>
                <a:gd name="connsiteY1" fmla="*/ 79375 h 270668"/>
                <a:gd name="connsiteX2" fmla="*/ 114796 w 142643"/>
                <a:gd name="connsiteY2" fmla="*/ 135502 h 270668"/>
                <a:gd name="connsiteX3" fmla="*/ 81473 w 142643"/>
                <a:gd name="connsiteY3" fmla="*/ 151794 h 270668"/>
                <a:gd name="connsiteX4" fmla="*/ 104664 w 142643"/>
                <a:gd name="connsiteY4" fmla="*/ 151794 h 270668"/>
                <a:gd name="connsiteX5" fmla="*/ 142643 w 142643"/>
                <a:gd name="connsiteY5" fmla="*/ 189773 h 270668"/>
                <a:gd name="connsiteX6" fmla="*/ 142643 w 142643"/>
                <a:gd name="connsiteY6" fmla="*/ 270668 h 270668"/>
                <a:gd name="connsiteX7" fmla="*/ 0 w 142643"/>
                <a:gd name="connsiteY7" fmla="*/ 270668 h 270668"/>
                <a:gd name="connsiteX8" fmla="*/ 0 w 142643"/>
                <a:gd name="connsiteY8" fmla="*/ 189773 h 270668"/>
                <a:gd name="connsiteX9" fmla="*/ 37979 w 142643"/>
                <a:gd name="connsiteY9" fmla="*/ 151794 h 270668"/>
                <a:gd name="connsiteX10" fmla="*/ 53019 w 142643"/>
                <a:gd name="connsiteY10" fmla="*/ 151794 h 270668"/>
                <a:gd name="connsiteX11" fmla="*/ 19697 w 142643"/>
                <a:gd name="connsiteY11" fmla="*/ 135502 h 270668"/>
                <a:gd name="connsiteX12" fmla="*/ 1 w 142643"/>
                <a:gd name="connsiteY12" fmla="*/ 79375 h 270668"/>
                <a:gd name="connsiteX13" fmla="*/ 67246 w 142643"/>
                <a:gd name="connsiteY13" fmla="*/ 0 h 27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643" h="270668">
                  <a:moveTo>
                    <a:pt x="67246" y="0"/>
                  </a:moveTo>
                  <a:cubicBezTo>
                    <a:pt x="104384" y="0"/>
                    <a:pt x="134491" y="35537"/>
                    <a:pt x="134491" y="79375"/>
                  </a:cubicBezTo>
                  <a:cubicBezTo>
                    <a:pt x="134491" y="101294"/>
                    <a:pt x="126965" y="121138"/>
                    <a:pt x="114796" y="135502"/>
                  </a:cubicBezTo>
                  <a:lnTo>
                    <a:pt x="81473" y="151794"/>
                  </a:lnTo>
                  <a:lnTo>
                    <a:pt x="104664" y="151794"/>
                  </a:lnTo>
                  <a:cubicBezTo>
                    <a:pt x="125639" y="151794"/>
                    <a:pt x="142643" y="168798"/>
                    <a:pt x="142643" y="189773"/>
                  </a:cubicBezTo>
                  <a:lnTo>
                    <a:pt x="142643" y="270668"/>
                  </a:lnTo>
                  <a:lnTo>
                    <a:pt x="0" y="270668"/>
                  </a:lnTo>
                  <a:lnTo>
                    <a:pt x="0" y="189773"/>
                  </a:lnTo>
                  <a:cubicBezTo>
                    <a:pt x="0" y="168798"/>
                    <a:pt x="17004" y="151794"/>
                    <a:pt x="37979" y="151794"/>
                  </a:cubicBezTo>
                  <a:lnTo>
                    <a:pt x="53019" y="151794"/>
                  </a:lnTo>
                  <a:lnTo>
                    <a:pt x="19697" y="135502"/>
                  </a:lnTo>
                  <a:cubicBezTo>
                    <a:pt x="7528" y="121138"/>
                    <a:pt x="1" y="101294"/>
                    <a:pt x="1" y="79375"/>
                  </a:cubicBezTo>
                  <a:cubicBezTo>
                    <a:pt x="1" y="35537"/>
                    <a:pt x="30108" y="0"/>
                    <a:pt x="6724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DC5F9B6-EC1F-4592-801A-08B1C064F46C}"/>
                </a:ext>
              </a:extLst>
            </p:cNvPr>
            <p:cNvSpPr/>
            <p:nvPr/>
          </p:nvSpPr>
          <p:spPr bwMode="auto">
            <a:xfrm>
              <a:off x="5788903" y="1966421"/>
              <a:ext cx="363631" cy="170857"/>
            </a:xfrm>
            <a:custGeom>
              <a:avLst/>
              <a:gdLst>
                <a:gd name="connsiteX0" fmla="*/ 376291 w 435842"/>
                <a:gd name="connsiteY0" fmla="*/ 40122 h 204786"/>
                <a:gd name="connsiteX1" fmla="*/ 355705 w 435842"/>
                <a:gd name="connsiteY1" fmla="*/ 60708 h 204786"/>
                <a:gd name="connsiteX2" fmla="*/ 355705 w 435842"/>
                <a:gd name="connsiteY2" fmla="*/ 142388 h 204786"/>
                <a:gd name="connsiteX3" fmla="*/ 376291 w 435842"/>
                <a:gd name="connsiteY3" fmla="*/ 162975 h 204786"/>
                <a:gd name="connsiteX4" fmla="*/ 396877 w 435842"/>
                <a:gd name="connsiteY4" fmla="*/ 142388 h 204786"/>
                <a:gd name="connsiteX5" fmla="*/ 396877 w 435842"/>
                <a:gd name="connsiteY5" fmla="*/ 60708 h 204786"/>
                <a:gd name="connsiteX6" fmla="*/ 376291 w 435842"/>
                <a:gd name="connsiteY6" fmla="*/ 40122 h 204786"/>
                <a:gd name="connsiteX7" fmla="*/ 250084 w 435842"/>
                <a:gd name="connsiteY7" fmla="*/ 40122 h 204786"/>
                <a:gd name="connsiteX8" fmla="*/ 229498 w 435842"/>
                <a:gd name="connsiteY8" fmla="*/ 60708 h 204786"/>
                <a:gd name="connsiteX9" fmla="*/ 229498 w 435842"/>
                <a:gd name="connsiteY9" fmla="*/ 142388 h 204786"/>
                <a:gd name="connsiteX10" fmla="*/ 250084 w 435842"/>
                <a:gd name="connsiteY10" fmla="*/ 162975 h 204786"/>
                <a:gd name="connsiteX11" fmla="*/ 270671 w 435842"/>
                <a:gd name="connsiteY11" fmla="*/ 142388 h 204786"/>
                <a:gd name="connsiteX12" fmla="*/ 270671 w 435842"/>
                <a:gd name="connsiteY12" fmla="*/ 60708 h 204786"/>
                <a:gd name="connsiteX13" fmla="*/ 250084 w 435842"/>
                <a:gd name="connsiteY13" fmla="*/ 40122 h 204786"/>
                <a:gd name="connsiteX14" fmla="*/ 125660 w 435842"/>
                <a:gd name="connsiteY14" fmla="*/ 40122 h 204786"/>
                <a:gd name="connsiteX15" fmla="*/ 105074 w 435842"/>
                <a:gd name="connsiteY15" fmla="*/ 60708 h 204786"/>
                <a:gd name="connsiteX16" fmla="*/ 105074 w 435842"/>
                <a:gd name="connsiteY16" fmla="*/ 142388 h 204786"/>
                <a:gd name="connsiteX17" fmla="*/ 125660 w 435842"/>
                <a:gd name="connsiteY17" fmla="*/ 162975 h 204786"/>
                <a:gd name="connsiteX18" fmla="*/ 146247 w 435842"/>
                <a:gd name="connsiteY18" fmla="*/ 142388 h 204786"/>
                <a:gd name="connsiteX19" fmla="*/ 146247 w 435842"/>
                <a:gd name="connsiteY19" fmla="*/ 60708 h 204786"/>
                <a:gd name="connsiteX20" fmla="*/ 125660 w 435842"/>
                <a:gd name="connsiteY20" fmla="*/ 40122 h 204786"/>
                <a:gd name="connsiteX21" fmla="*/ 14491 w 435842"/>
                <a:gd name="connsiteY21" fmla="*/ 2921 h 204786"/>
                <a:gd name="connsiteX22" fmla="*/ 60211 w 435842"/>
                <a:gd name="connsiteY22" fmla="*/ 2921 h 204786"/>
                <a:gd name="connsiteX23" fmla="*/ 60211 w 435842"/>
                <a:gd name="connsiteY23" fmla="*/ 204786 h 204786"/>
                <a:gd name="connsiteX24" fmla="*/ 14491 w 435842"/>
                <a:gd name="connsiteY24" fmla="*/ 204786 h 204786"/>
                <a:gd name="connsiteX25" fmla="*/ 14491 w 435842"/>
                <a:gd name="connsiteY25" fmla="*/ 62282 h 204786"/>
                <a:gd name="connsiteX26" fmla="*/ 0 w 435842"/>
                <a:gd name="connsiteY26" fmla="*/ 62282 h 204786"/>
                <a:gd name="connsiteX27" fmla="*/ 0 w 435842"/>
                <a:gd name="connsiteY27" fmla="*/ 16322 h 204786"/>
                <a:gd name="connsiteX28" fmla="*/ 14491 w 435842"/>
                <a:gd name="connsiteY28" fmla="*/ 16322 h 204786"/>
                <a:gd name="connsiteX29" fmla="*/ 374387 w 435842"/>
                <a:gd name="connsiteY29" fmla="*/ 0 h 204786"/>
                <a:gd name="connsiteX30" fmla="*/ 435842 w 435842"/>
                <a:gd name="connsiteY30" fmla="*/ 61455 h 204786"/>
                <a:gd name="connsiteX31" fmla="*/ 435842 w 435842"/>
                <a:gd name="connsiteY31" fmla="*/ 141641 h 204786"/>
                <a:gd name="connsiteX32" fmla="*/ 374387 w 435842"/>
                <a:gd name="connsiteY32" fmla="*/ 203096 h 204786"/>
                <a:gd name="connsiteX33" fmla="*/ 312932 w 435842"/>
                <a:gd name="connsiteY33" fmla="*/ 141641 h 204786"/>
                <a:gd name="connsiteX34" fmla="*/ 312932 w 435842"/>
                <a:gd name="connsiteY34" fmla="*/ 61455 h 204786"/>
                <a:gd name="connsiteX35" fmla="*/ 374387 w 435842"/>
                <a:gd name="connsiteY35" fmla="*/ 0 h 204786"/>
                <a:gd name="connsiteX36" fmla="*/ 248181 w 435842"/>
                <a:gd name="connsiteY36" fmla="*/ 0 h 204786"/>
                <a:gd name="connsiteX37" fmla="*/ 309636 w 435842"/>
                <a:gd name="connsiteY37" fmla="*/ 61455 h 204786"/>
                <a:gd name="connsiteX38" fmla="*/ 309636 w 435842"/>
                <a:gd name="connsiteY38" fmla="*/ 141641 h 204786"/>
                <a:gd name="connsiteX39" fmla="*/ 248181 w 435842"/>
                <a:gd name="connsiteY39" fmla="*/ 203096 h 204786"/>
                <a:gd name="connsiteX40" fmla="*/ 186726 w 435842"/>
                <a:gd name="connsiteY40" fmla="*/ 141641 h 204786"/>
                <a:gd name="connsiteX41" fmla="*/ 186726 w 435842"/>
                <a:gd name="connsiteY41" fmla="*/ 61455 h 204786"/>
                <a:gd name="connsiteX42" fmla="*/ 248181 w 435842"/>
                <a:gd name="connsiteY42" fmla="*/ 0 h 204786"/>
                <a:gd name="connsiteX43" fmla="*/ 123757 w 435842"/>
                <a:gd name="connsiteY43" fmla="*/ 0 h 204786"/>
                <a:gd name="connsiteX44" fmla="*/ 185212 w 435842"/>
                <a:gd name="connsiteY44" fmla="*/ 61455 h 204786"/>
                <a:gd name="connsiteX45" fmla="*/ 185212 w 435842"/>
                <a:gd name="connsiteY45" fmla="*/ 141641 h 204786"/>
                <a:gd name="connsiteX46" fmla="*/ 123757 w 435842"/>
                <a:gd name="connsiteY46" fmla="*/ 203096 h 204786"/>
                <a:gd name="connsiteX47" fmla="*/ 62302 w 435842"/>
                <a:gd name="connsiteY47" fmla="*/ 141641 h 204786"/>
                <a:gd name="connsiteX48" fmla="*/ 62302 w 435842"/>
                <a:gd name="connsiteY48" fmla="*/ 61455 h 204786"/>
                <a:gd name="connsiteX49" fmla="*/ 123757 w 435842"/>
                <a:gd name="connsiteY49" fmla="*/ 0 h 20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35842" h="204786">
                  <a:moveTo>
                    <a:pt x="376291" y="40122"/>
                  </a:moveTo>
                  <a:cubicBezTo>
                    <a:pt x="364922" y="40122"/>
                    <a:pt x="355705" y="49339"/>
                    <a:pt x="355705" y="60708"/>
                  </a:cubicBezTo>
                  <a:lnTo>
                    <a:pt x="355705" y="142388"/>
                  </a:lnTo>
                  <a:cubicBezTo>
                    <a:pt x="355705" y="153758"/>
                    <a:pt x="364922" y="162975"/>
                    <a:pt x="376291" y="162975"/>
                  </a:cubicBezTo>
                  <a:cubicBezTo>
                    <a:pt x="387660" y="162975"/>
                    <a:pt x="396877" y="153758"/>
                    <a:pt x="396877" y="142388"/>
                  </a:cubicBezTo>
                  <a:lnTo>
                    <a:pt x="396877" y="60708"/>
                  </a:lnTo>
                  <a:cubicBezTo>
                    <a:pt x="396877" y="49339"/>
                    <a:pt x="387660" y="40122"/>
                    <a:pt x="376291" y="40122"/>
                  </a:cubicBezTo>
                  <a:close/>
                  <a:moveTo>
                    <a:pt x="250084" y="40122"/>
                  </a:moveTo>
                  <a:cubicBezTo>
                    <a:pt x="238715" y="40122"/>
                    <a:pt x="229498" y="49339"/>
                    <a:pt x="229498" y="60708"/>
                  </a:cubicBezTo>
                  <a:lnTo>
                    <a:pt x="229498" y="142388"/>
                  </a:lnTo>
                  <a:cubicBezTo>
                    <a:pt x="229498" y="153758"/>
                    <a:pt x="238715" y="162975"/>
                    <a:pt x="250084" y="162975"/>
                  </a:cubicBezTo>
                  <a:cubicBezTo>
                    <a:pt x="261454" y="162975"/>
                    <a:pt x="270671" y="153758"/>
                    <a:pt x="270671" y="142388"/>
                  </a:cubicBezTo>
                  <a:lnTo>
                    <a:pt x="270671" y="60708"/>
                  </a:lnTo>
                  <a:cubicBezTo>
                    <a:pt x="270671" y="49339"/>
                    <a:pt x="261454" y="40122"/>
                    <a:pt x="250084" y="40122"/>
                  </a:cubicBezTo>
                  <a:close/>
                  <a:moveTo>
                    <a:pt x="125660" y="40122"/>
                  </a:moveTo>
                  <a:cubicBezTo>
                    <a:pt x="114291" y="40122"/>
                    <a:pt x="105074" y="49339"/>
                    <a:pt x="105074" y="60708"/>
                  </a:cubicBezTo>
                  <a:lnTo>
                    <a:pt x="105074" y="142388"/>
                  </a:lnTo>
                  <a:cubicBezTo>
                    <a:pt x="105074" y="153758"/>
                    <a:pt x="114291" y="162975"/>
                    <a:pt x="125660" y="162975"/>
                  </a:cubicBezTo>
                  <a:cubicBezTo>
                    <a:pt x="137030" y="162975"/>
                    <a:pt x="146247" y="153758"/>
                    <a:pt x="146247" y="142388"/>
                  </a:cubicBezTo>
                  <a:lnTo>
                    <a:pt x="146247" y="60708"/>
                  </a:lnTo>
                  <a:cubicBezTo>
                    <a:pt x="146247" y="49339"/>
                    <a:pt x="137030" y="40122"/>
                    <a:pt x="125660" y="40122"/>
                  </a:cubicBezTo>
                  <a:close/>
                  <a:moveTo>
                    <a:pt x="14491" y="2921"/>
                  </a:moveTo>
                  <a:lnTo>
                    <a:pt x="60211" y="2921"/>
                  </a:lnTo>
                  <a:lnTo>
                    <a:pt x="60211" y="204786"/>
                  </a:lnTo>
                  <a:lnTo>
                    <a:pt x="14491" y="204786"/>
                  </a:lnTo>
                  <a:lnTo>
                    <a:pt x="14491" y="62282"/>
                  </a:lnTo>
                  <a:lnTo>
                    <a:pt x="0" y="62282"/>
                  </a:lnTo>
                  <a:lnTo>
                    <a:pt x="0" y="16322"/>
                  </a:lnTo>
                  <a:lnTo>
                    <a:pt x="14491" y="16322"/>
                  </a:lnTo>
                  <a:close/>
                  <a:moveTo>
                    <a:pt x="374387" y="0"/>
                  </a:moveTo>
                  <a:cubicBezTo>
                    <a:pt x="408328" y="0"/>
                    <a:pt x="435842" y="27514"/>
                    <a:pt x="435842" y="61455"/>
                  </a:cubicBezTo>
                  <a:lnTo>
                    <a:pt x="435842" y="141641"/>
                  </a:lnTo>
                  <a:cubicBezTo>
                    <a:pt x="435842" y="175582"/>
                    <a:pt x="408328" y="203096"/>
                    <a:pt x="374387" y="203096"/>
                  </a:cubicBezTo>
                  <a:cubicBezTo>
                    <a:pt x="340446" y="203096"/>
                    <a:pt x="312932" y="175582"/>
                    <a:pt x="312932" y="141641"/>
                  </a:cubicBezTo>
                  <a:lnTo>
                    <a:pt x="312932" y="61455"/>
                  </a:lnTo>
                  <a:cubicBezTo>
                    <a:pt x="312932" y="27514"/>
                    <a:pt x="340446" y="0"/>
                    <a:pt x="374387" y="0"/>
                  </a:cubicBezTo>
                  <a:close/>
                  <a:moveTo>
                    <a:pt x="248181" y="0"/>
                  </a:moveTo>
                  <a:cubicBezTo>
                    <a:pt x="282122" y="0"/>
                    <a:pt x="309636" y="27514"/>
                    <a:pt x="309636" y="61455"/>
                  </a:cubicBezTo>
                  <a:lnTo>
                    <a:pt x="309636" y="141641"/>
                  </a:lnTo>
                  <a:cubicBezTo>
                    <a:pt x="309636" y="175582"/>
                    <a:pt x="282122" y="203096"/>
                    <a:pt x="248181" y="203096"/>
                  </a:cubicBezTo>
                  <a:cubicBezTo>
                    <a:pt x="214240" y="203096"/>
                    <a:pt x="186726" y="175582"/>
                    <a:pt x="186726" y="141641"/>
                  </a:cubicBezTo>
                  <a:lnTo>
                    <a:pt x="186726" y="61455"/>
                  </a:lnTo>
                  <a:cubicBezTo>
                    <a:pt x="186726" y="27514"/>
                    <a:pt x="214240" y="0"/>
                    <a:pt x="248181" y="0"/>
                  </a:cubicBezTo>
                  <a:close/>
                  <a:moveTo>
                    <a:pt x="123757" y="0"/>
                  </a:moveTo>
                  <a:cubicBezTo>
                    <a:pt x="157698" y="0"/>
                    <a:pt x="185212" y="27514"/>
                    <a:pt x="185212" y="61455"/>
                  </a:cubicBezTo>
                  <a:lnTo>
                    <a:pt x="185212" y="141641"/>
                  </a:lnTo>
                  <a:cubicBezTo>
                    <a:pt x="185212" y="175582"/>
                    <a:pt x="157698" y="203096"/>
                    <a:pt x="123757" y="203096"/>
                  </a:cubicBezTo>
                  <a:cubicBezTo>
                    <a:pt x="89816" y="203096"/>
                    <a:pt x="62302" y="175582"/>
                    <a:pt x="62302" y="141641"/>
                  </a:cubicBezTo>
                  <a:lnTo>
                    <a:pt x="62302" y="61455"/>
                  </a:lnTo>
                  <a:cubicBezTo>
                    <a:pt x="62302" y="27514"/>
                    <a:pt x="89816" y="0"/>
                    <a:pt x="12375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C40D64B-60F2-45F3-84FD-6F38A4C5EC07}"/>
                </a:ext>
              </a:extLst>
            </p:cNvPr>
            <p:cNvSpPr/>
            <p:nvPr/>
          </p:nvSpPr>
          <p:spPr bwMode="auto">
            <a:xfrm>
              <a:off x="3486355" y="1728684"/>
              <a:ext cx="637822" cy="532754"/>
            </a:xfrm>
            <a:custGeom>
              <a:avLst/>
              <a:gdLst>
                <a:gd name="connsiteX0" fmla="*/ 278873 w 637822"/>
                <a:gd name="connsiteY0" fmla="*/ 444980 h 532754"/>
                <a:gd name="connsiteX1" fmla="*/ 354546 w 637822"/>
                <a:gd name="connsiteY1" fmla="*/ 488867 h 532754"/>
                <a:gd name="connsiteX2" fmla="*/ 278873 w 637822"/>
                <a:gd name="connsiteY2" fmla="*/ 532754 h 532754"/>
                <a:gd name="connsiteX3" fmla="*/ 203200 w 637822"/>
                <a:gd name="connsiteY3" fmla="*/ 488867 h 532754"/>
                <a:gd name="connsiteX4" fmla="*/ 278873 w 637822"/>
                <a:gd name="connsiteY4" fmla="*/ 444980 h 532754"/>
                <a:gd name="connsiteX5" fmla="*/ 463023 w 637822"/>
                <a:gd name="connsiteY5" fmla="*/ 381480 h 532754"/>
                <a:gd name="connsiteX6" fmla="*/ 538696 w 637822"/>
                <a:gd name="connsiteY6" fmla="*/ 425367 h 532754"/>
                <a:gd name="connsiteX7" fmla="*/ 463023 w 637822"/>
                <a:gd name="connsiteY7" fmla="*/ 469254 h 532754"/>
                <a:gd name="connsiteX8" fmla="*/ 387350 w 637822"/>
                <a:gd name="connsiteY8" fmla="*/ 425367 h 532754"/>
                <a:gd name="connsiteX9" fmla="*/ 463023 w 637822"/>
                <a:gd name="connsiteY9" fmla="*/ 381480 h 532754"/>
                <a:gd name="connsiteX10" fmla="*/ 75673 w 637822"/>
                <a:gd name="connsiteY10" fmla="*/ 343380 h 532754"/>
                <a:gd name="connsiteX11" fmla="*/ 151346 w 637822"/>
                <a:gd name="connsiteY11" fmla="*/ 387267 h 532754"/>
                <a:gd name="connsiteX12" fmla="*/ 75673 w 637822"/>
                <a:gd name="connsiteY12" fmla="*/ 431154 h 532754"/>
                <a:gd name="connsiteX13" fmla="*/ 0 w 637822"/>
                <a:gd name="connsiteY13" fmla="*/ 387267 h 532754"/>
                <a:gd name="connsiteX14" fmla="*/ 75673 w 637822"/>
                <a:gd name="connsiteY14" fmla="*/ 343380 h 532754"/>
                <a:gd name="connsiteX15" fmla="*/ 278873 w 637822"/>
                <a:gd name="connsiteY15" fmla="*/ 298930 h 532754"/>
                <a:gd name="connsiteX16" fmla="*/ 354546 w 637822"/>
                <a:gd name="connsiteY16" fmla="*/ 342817 h 532754"/>
                <a:gd name="connsiteX17" fmla="*/ 278873 w 637822"/>
                <a:gd name="connsiteY17" fmla="*/ 386704 h 532754"/>
                <a:gd name="connsiteX18" fmla="*/ 203200 w 637822"/>
                <a:gd name="connsiteY18" fmla="*/ 342817 h 532754"/>
                <a:gd name="connsiteX19" fmla="*/ 278873 w 637822"/>
                <a:gd name="connsiteY19" fmla="*/ 298930 h 532754"/>
                <a:gd name="connsiteX20" fmla="*/ 507473 w 637822"/>
                <a:gd name="connsiteY20" fmla="*/ 241780 h 532754"/>
                <a:gd name="connsiteX21" fmla="*/ 583146 w 637822"/>
                <a:gd name="connsiteY21" fmla="*/ 285667 h 532754"/>
                <a:gd name="connsiteX22" fmla="*/ 507473 w 637822"/>
                <a:gd name="connsiteY22" fmla="*/ 329554 h 532754"/>
                <a:gd name="connsiteX23" fmla="*/ 431800 w 637822"/>
                <a:gd name="connsiteY23" fmla="*/ 285667 h 532754"/>
                <a:gd name="connsiteX24" fmla="*/ 507473 w 637822"/>
                <a:gd name="connsiteY24" fmla="*/ 241780 h 532754"/>
                <a:gd name="connsiteX25" fmla="*/ 140613 w 637822"/>
                <a:gd name="connsiteY25" fmla="*/ 158750 h 532754"/>
                <a:gd name="connsiteX26" fmla="*/ 216286 w 637822"/>
                <a:gd name="connsiteY26" fmla="*/ 202637 h 532754"/>
                <a:gd name="connsiteX27" fmla="*/ 140613 w 637822"/>
                <a:gd name="connsiteY27" fmla="*/ 246524 h 532754"/>
                <a:gd name="connsiteX28" fmla="*/ 64940 w 637822"/>
                <a:gd name="connsiteY28" fmla="*/ 202637 h 532754"/>
                <a:gd name="connsiteX29" fmla="*/ 140613 w 637822"/>
                <a:gd name="connsiteY29" fmla="*/ 158750 h 532754"/>
                <a:gd name="connsiteX30" fmla="*/ 367700 w 637822"/>
                <a:gd name="connsiteY30" fmla="*/ 153238 h 532754"/>
                <a:gd name="connsiteX31" fmla="*/ 443373 w 637822"/>
                <a:gd name="connsiteY31" fmla="*/ 197125 h 532754"/>
                <a:gd name="connsiteX32" fmla="*/ 367700 w 637822"/>
                <a:gd name="connsiteY32" fmla="*/ 241012 h 532754"/>
                <a:gd name="connsiteX33" fmla="*/ 292027 w 637822"/>
                <a:gd name="connsiteY33" fmla="*/ 197125 h 532754"/>
                <a:gd name="connsiteX34" fmla="*/ 367700 w 637822"/>
                <a:gd name="connsiteY34" fmla="*/ 153238 h 532754"/>
                <a:gd name="connsiteX35" fmla="*/ 562149 w 637822"/>
                <a:gd name="connsiteY35" fmla="*/ 87774 h 532754"/>
                <a:gd name="connsiteX36" fmla="*/ 637822 w 637822"/>
                <a:gd name="connsiteY36" fmla="*/ 131661 h 532754"/>
                <a:gd name="connsiteX37" fmla="*/ 562149 w 637822"/>
                <a:gd name="connsiteY37" fmla="*/ 175548 h 532754"/>
                <a:gd name="connsiteX38" fmla="*/ 486476 w 637822"/>
                <a:gd name="connsiteY38" fmla="*/ 131661 h 532754"/>
                <a:gd name="connsiteX39" fmla="*/ 562149 w 637822"/>
                <a:gd name="connsiteY39" fmla="*/ 87774 h 532754"/>
                <a:gd name="connsiteX40" fmla="*/ 165543 w 637822"/>
                <a:gd name="connsiteY40" fmla="*/ 34104 h 532754"/>
                <a:gd name="connsiteX41" fmla="*/ 241216 w 637822"/>
                <a:gd name="connsiteY41" fmla="*/ 77991 h 532754"/>
                <a:gd name="connsiteX42" fmla="*/ 165543 w 637822"/>
                <a:gd name="connsiteY42" fmla="*/ 121878 h 532754"/>
                <a:gd name="connsiteX43" fmla="*/ 89870 w 637822"/>
                <a:gd name="connsiteY43" fmla="*/ 77991 h 532754"/>
                <a:gd name="connsiteX44" fmla="*/ 165543 w 637822"/>
                <a:gd name="connsiteY44" fmla="*/ 34104 h 532754"/>
                <a:gd name="connsiteX45" fmla="*/ 362863 w 637822"/>
                <a:gd name="connsiteY45" fmla="*/ 0 h 532754"/>
                <a:gd name="connsiteX46" fmla="*/ 438536 w 637822"/>
                <a:gd name="connsiteY46" fmla="*/ 43887 h 532754"/>
                <a:gd name="connsiteX47" fmla="*/ 362863 w 637822"/>
                <a:gd name="connsiteY47" fmla="*/ 87774 h 532754"/>
                <a:gd name="connsiteX48" fmla="*/ 287190 w 637822"/>
                <a:gd name="connsiteY48" fmla="*/ 43887 h 532754"/>
                <a:gd name="connsiteX49" fmla="*/ 362863 w 637822"/>
                <a:gd name="connsiteY49" fmla="*/ 0 h 53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37822" h="532754">
                  <a:moveTo>
                    <a:pt x="278873" y="444980"/>
                  </a:moveTo>
                  <a:cubicBezTo>
                    <a:pt x="320666" y="444980"/>
                    <a:pt x="354546" y="464629"/>
                    <a:pt x="354546" y="488867"/>
                  </a:cubicBezTo>
                  <a:cubicBezTo>
                    <a:pt x="354546" y="513105"/>
                    <a:pt x="320666" y="532754"/>
                    <a:pt x="278873" y="532754"/>
                  </a:cubicBezTo>
                  <a:cubicBezTo>
                    <a:pt x="237080" y="532754"/>
                    <a:pt x="203200" y="513105"/>
                    <a:pt x="203200" y="488867"/>
                  </a:cubicBezTo>
                  <a:cubicBezTo>
                    <a:pt x="203200" y="464629"/>
                    <a:pt x="237080" y="444980"/>
                    <a:pt x="278873" y="444980"/>
                  </a:cubicBezTo>
                  <a:close/>
                  <a:moveTo>
                    <a:pt x="463023" y="381480"/>
                  </a:moveTo>
                  <a:cubicBezTo>
                    <a:pt x="504816" y="381480"/>
                    <a:pt x="538696" y="401129"/>
                    <a:pt x="538696" y="425367"/>
                  </a:cubicBezTo>
                  <a:cubicBezTo>
                    <a:pt x="538696" y="449605"/>
                    <a:pt x="504816" y="469254"/>
                    <a:pt x="463023" y="469254"/>
                  </a:cubicBezTo>
                  <a:cubicBezTo>
                    <a:pt x="421230" y="469254"/>
                    <a:pt x="387350" y="449605"/>
                    <a:pt x="387350" y="425367"/>
                  </a:cubicBezTo>
                  <a:cubicBezTo>
                    <a:pt x="387350" y="401129"/>
                    <a:pt x="421230" y="381480"/>
                    <a:pt x="463023" y="381480"/>
                  </a:cubicBezTo>
                  <a:close/>
                  <a:moveTo>
                    <a:pt x="75673" y="343380"/>
                  </a:moveTo>
                  <a:cubicBezTo>
                    <a:pt x="117466" y="343380"/>
                    <a:pt x="151346" y="363029"/>
                    <a:pt x="151346" y="387267"/>
                  </a:cubicBezTo>
                  <a:cubicBezTo>
                    <a:pt x="151346" y="411505"/>
                    <a:pt x="117466" y="431154"/>
                    <a:pt x="75673" y="431154"/>
                  </a:cubicBezTo>
                  <a:cubicBezTo>
                    <a:pt x="33880" y="431154"/>
                    <a:pt x="0" y="411505"/>
                    <a:pt x="0" y="387267"/>
                  </a:cubicBezTo>
                  <a:cubicBezTo>
                    <a:pt x="0" y="363029"/>
                    <a:pt x="33880" y="343380"/>
                    <a:pt x="75673" y="343380"/>
                  </a:cubicBezTo>
                  <a:close/>
                  <a:moveTo>
                    <a:pt x="278873" y="298930"/>
                  </a:moveTo>
                  <a:cubicBezTo>
                    <a:pt x="320666" y="298930"/>
                    <a:pt x="354546" y="318579"/>
                    <a:pt x="354546" y="342817"/>
                  </a:cubicBezTo>
                  <a:cubicBezTo>
                    <a:pt x="354546" y="367055"/>
                    <a:pt x="320666" y="386704"/>
                    <a:pt x="278873" y="386704"/>
                  </a:cubicBezTo>
                  <a:cubicBezTo>
                    <a:pt x="237080" y="386704"/>
                    <a:pt x="203200" y="367055"/>
                    <a:pt x="203200" y="342817"/>
                  </a:cubicBezTo>
                  <a:cubicBezTo>
                    <a:pt x="203200" y="318579"/>
                    <a:pt x="237080" y="298930"/>
                    <a:pt x="278873" y="298930"/>
                  </a:cubicBezTo>
                  <a:close/>
                  <a:moveTo>
                    <a:pt x="507473" y="241780"/>
                  </a:moveTo>
                  <a:cubicBezTo>
                    <a:pt x="549266" y="241780"/>
                    <a:pt x="583146" y="261429"/>
                    <a:pt x="583146" y="285667"/>
                  </a:cubicBezTo>
                  <a:cubicBezTo>
                    <a:pt x="583146" y="309905"/>
                    <a:pt x="549266" y="329554"/>
                    <a:pt x="507473" y="329554"/>
                  </a:cubicBezTo>
                  <a:cubicBezTo>
                    <a:pt x="465680" y="329554"/>
                    <a:pt x="431800" y="309905"/>
                    <a:pt x="431800" y="285667"/>
                  </a:cubicBezTo>
                  <a:cubicBezTo>
                    <a:pt x="431800" y="261429"/>
                    <a:pt x="465680" y="241780"/>
                    <a:pt x="507473" y="241780"/>
                  </a:cubicBezTo>
                  <a:close/>
                  <a:moveTo>
                    <a:pt x="140613" y="158750"/>
                  </a:moveTo>
                  <a:cubicBezTo>
                    <a:pt x="182406" y="158750"/>
                    <a:pt x="216286" y="178399"/>
                    <a:pt x="216286" y="202637"/>
                  </a:cubicBezTo>
                  <a:cubicBezTo>
                    <a:pt x="216286" y="226875"/>
                    <a:pt x="182406" y="246524"/>
                    <a:pt x="140613" y="246524"/>
                  </a:cubicBezTo>
                  <a:cubicBezTo>
                    <a:pt x="98820" y="246524"/>
                    <a:pt x="64940" y="226875"/>
                    <a:pt x="64940" y="202637"/>
                  </a:cubicBezTo>
                  <a:cubicBezTo>
                    <a:pt x="64940" y="178399"/>
                    <a:pt x="98820" y="158750"/>
                    <a:pt x="140613" y="158750"/>
                  </a:cubicBezTo>
                  <a:close/>
                  <a:moveTo>
                    <a:pt x="367700" y="153238"/>
                  </a:moveTo>
                  <a:cubicBezTo>
                    <a:pt x="409493" y="153238"/>
                    <a:pt x="443373" y="172887"/>
                    <a:pt x="443373" y="197125"/>
                  </a:cubicBezTo>
                  <a:cubicBezTo>
                    <a:pt x="443373" y="221363"/>
                    <a:pt x="409493" y="241012"/>
                    <a:pt x="367700" y="241012"/>
                  </a:cubicBezTo>
                  <a:cubicBezTo>
                    <a:pt x="325907" y="241012"/>
                    <a:pt x="292027" y="221363"/>
                    <a:pt x="292027" y="197125"/>
                  </a:cubicBezTo>
                  <a:cubicBezTo>
                    <a:pt x="292027" y="172887"/>
                    <a:pt x="325907" y="153238"/>
                    <a:pt x="367700" y="153238"/>
                  </a:cubicBezTo>
                  <a:close/>
                  <a:moveTo>
                    <a:pt x="562149" y="87774"/>
                  </a:moveTo>
                  <a:cubicBezTo>
                    <a:pt x="603942" y="87774"/>
                    <a:pt x="637822" y="107423"/>
                    <a:pt x="637822" y="131661"/>
                  </a:cubicBezTo>
                  <a:cubicBezTo>
                    <a:pt x="637822" y="155899"/>
                    <a:pt x="603942" y="175548"/>
                    <a:pt x="562149" y="175548"/>
                  </a:cubicBezTo>
                  <a:cubicBezTo>
                    <a:pt x="520356" y="175548"/>
                    <a:pt x="486476" y="155899"/>
                    <a:pt x="486476" y="131661"/>
                  </a:cubicBezTo>
                  <a:cubicBezTo>
                    <a:pt x="486476" y="107423"/>
                    <a:pt x="520356" y="87774"/>
                    <a:pt x="562149" y="87774"/>
                  </a:cubicBezTo>
                  <a:close/>
                  <a:moveTo>
                    <a:pt x="165543" y="34104"/>
                  </a:moveTo>
                  <a:cubicBezTo>
                    <a:pt x="207336" y="34104"/>
                    <a:pt x="241216" y="53753"/>
                    <a:pt x="241216" y="77991"/>
                  </a:cubicBezTo>
                  <a:cubicBezTo>
                    <a:pt x="241216" y="102229"/>
                    <a:pt x="207336" y="121878"/>
                    <a:pt x="165543" y="121878"/>
                  </a:cubicBezTo>
                  <a:cubicBezTo>
                    <a:pt x="123750" y="121878"/>
                    <a:pt x="89870" y="102229"/>
                    <a:pt x="89870" y="77991"/>
                  </a:cubicBezTo>
                  <a:cubicBezTo>
                    <a:pt x="89870" y="53753"/>
                    <a:pt x="123750" y="34104"/>
                    <a:pt x="165543" y="34104"/>
                  </a:cubicBezTo>
                  <a:close/>
                  <a:moveTo>
                    <a:pt x="362863" y="0"/>
                  </a:moveTo>
                  <a:cubicBezTo>
                    <a:pt x="404656" y="0"/>
                    <a:pt x="438536" y="19649"/>
                    <a:pt x="438536" y="43887"/>
                  </a:cubicBezTo>
                  <a:cubicBezTo>
                    <a:pt x="438536" y="68125"/>
                    <a:pt x="404656" y="87774"/>
                    <a:pt x="362863" y="87774"/>
                  </a:cubicBezTo>
                  <a:cubicBezTo>
                    <a:pt x="321070" y="87774"/>
                    <a:pt x="287190" y="68125"/>
                    <a:pt x="287190" y="43887"/>
                  </a:cubicBezTo>
                  <a:cubicBezTo>
                    <a:pt x="287190" y="19649"/>
                    <a:pt x="321070" y="0"/>
                    <a:pt x="36286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2B188F5-23E5-437E-B8D6-9927A6989373}"/>
              </a:ext>
            </a:extLst>
          </p:cNvPr>
          <p:cNvGrpSpPr/>
          <p:nvPr/>
        </p:nvGrpSpPr>
        <p:grpSpPr>
          <a:xfrm>
            <a:off x="3790628" y="3869782"/>
            <a:ext cx="2370850" cy="2503538"/>
            <a:chOff x="3486355" y="3663286"/>
            <a:chExt cx="2914445" cy="307755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56E53E8C-2519-41C1-AC52-E0DE69194F93}"/>
                </a:ext>
              </a:extLst>
            </p:cNvPr>
            <p:cNvSpPr/>
            <p:nvPr/>
          </p:nvSpPr>
          <p:spPr bwMode="auto">
            <a:xfrm>
              <a:off x="3632036" y="4154106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3 w 2577806"/>
                <a:gd name="connsiteY1" fmla="*/ 3550 h 2096991"/>
                <a:gd name="connsiteX2" fmla="*/ 1315378 w 2577806"/>
                <a:gd name="connsiteY2" fmla="*/ 0 h 2096991"/>
                <a:gd name="connsiteX3" fmla="*/ 1864181 w 2577806"/>
                <a:gd name="connsiteY3" fmla="*/ 510994 h 2096991"/>
                <a:gd name="connsiteX4" fmla="*/ 1859696 w 2577806"/>
                <a:gd name="connsiteY4" fmla="*/ 552422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4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1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8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1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2 h 2096991"/>
                <a:gd name="connsiteX26" fmla="*/ 2370740 w 2577806"/>
                <a:gd name="connsiteY26" fmla="*/ 1251422 h 2096991"/>
                <a:gd name="connsiteX27" fmla="*/ 2370240 w 2577806"/>
                <a:gd name="connsiteY27" fmla="*/ 1307477 h 2096991"/>
                <a:gd name="connsiteX28" fmla="*/ 2321015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2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3 w 2577806"/>
                <a:gd name="connsiteY45" fmla="*/ 1512100 h 2096991"/>
                <a:gd name="connsiteX46" fmla="*/ 2371107 w 2577806"/>
                <a:gd name="connsiteY46" fmla="*/ 1514253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7 w 2577806"/>
                <a:gd name="connsiteY51" fmla="*/ 1901553 h 2096991"/>
                <a:gd name="connsiteX52" fmla="*/ 1955133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4 w 2577806"/>
                <a:gd name="connsiteY57" fmla="*/ 1893562 h 2096991"/>
                <a:gd name="connsiteX58" fmla="*/ 1912602 w 2577806"/>
                <a:gd name="connsiteY58" fmla="*/ 1890633 h 2096991"/>
                <a:gd name="connsiteX59" fmla="*/ 1907418 w 2577806"/>
                <a:gd name="connsiteY59" fmla="*/ 1888103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8 w 2577806"/>
                <a:gd name="connsiteY72" fmla="*/ 1895247 h 2096991"/>
                <a:gd name="connsiteX73" fmla="*/ 665204 w 2577806"/>
                <a:gd name="connsiteY73" fmla="*/ 1897777 h 2096991"/>
                <a:gd name="connsiteX74" fmla="*/ 661882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3 w 2577806"/>
                <a:gd name="connsiteY79" fmla="*/ 1908524 h 2096991"/>
                <a:gd name="connsiteX80" fmla="*/ 620189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7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0 w 2577806"/>
                <a:gd name="connsiteY92" fmla="*/ 1356761 h 2096991"/>
                <a:gd name="connsiteX93" fmla="*/ 18779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1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8 w 2577806"/>
                <a:gd name="connsiteY100" fmla="*/ 1312886 h 2096991"/>
                <a:gd name="connsiteX101" fmla="*/ 114528 w 2577806"/>
                <a:gd name="connsiteY101" fmla="*/ 1315946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6 h 2096991"/>
                <a:gd name="connsiteX106" fmla="*/ 234989 w 2577806"/>
                <a:gd name="connsiteY106" fmla="*/ 1246706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2 h 2096991"/>
                <a:gd name="connsiteX116" fmla="*/ 814100 w 2577806"/>
                <a:gd name="connsiteY116" fmla="*/ 1394106 h 2096991"/>
                <a:gd name="connsiteX117" fmla="*/ 836643 w 2577806"/>
                <a:gd name="connsiteY117" fmla="*/ 1360671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323 w 2577806"/>
                <a:gd name="connsiteY120" fmla="*/ 1229599 h 2096991"/>
                <a:gd name="connsiteX121" fmla="*/ 1143745 w 2577806"/>
                <a:gd name="connsiteY121" fmla="*/ 1223822 h 2096991"/>
                <a:gd name="connsiteX122" fmla="*/ 840543 w 2577806"/>
                <a:gd name="connsiteY122" fmla="*/ 976984 h 2096991"/>
                <a:gd name="connsiteX123" fmla="*/ 825494 w 2577806"/>
                <a:gd name="connsiteY123" fmla="*/ 944220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0" y="1109607"/>
                    <a:pt x="1527718" y="1191504"/>
                    <a:pt x="1405264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1"/>
                  </a:cubicBezTo>
                  <a:lnTo>
                    <a:pt x="1763788" y="1386915"/>
                  </a:lnTo>
                  <a:lnTo>
                    <a:pt x="1769395" y="1383678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1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1"/>
                    <a:pt x="2332672" y="1239471"/>
                    <a:pt x="2342817" y="1239562"/>
                  </a:cubicBezTo>
                  <a:cubicBezTo>
                    <a:pt x="2352961" y="1239652"/>
                    <a:pt x="2363070" y="1243612"/>
                    <a:pt x="2370740" y="1251422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5" y="1355832"/>
                  </a:lnTo>
                  <a:lnTo>
                    <a:pt x="2367964" y="1355832"/>
                  </a:lnTo>
                  <a:lnTo>
                    <a:pt x="2463278" y="1308802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7" y="1305515"/>
                    <a:pt x="2482595" y="1306056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3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3" y="1512100"/>
                  </a:lnTo>
                  <a:lnTo>
                    <a:pt x="2371107" y="1514253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9" y="1884800"/>
                    <a:pt x="1985394" y="1895886"/>
                    <a:pt x="1968323" y="1900460"/>
                  </a:cubicBezTo>
                  <a:lnTo>
                    <a:pt x="1958916" y="1901116"/>
                  </a:lnTo>
                  <a:lnTo>
                    <a:pt x="1957617" y="1901553"/>
                  </a:lnTo>
                  <a:lnTo>
                    <a:pt x="1955133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4" y="1893562"/>
                  </a:lnTo>
                  <a:lnTo>
                    <a:pt x="1912602" y="1890633"/>
                  </a:lnTo>
                  <a:lnTo>
                    <a:pt x="1907418" y="1888103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8" y="1895247"/>
                  </a:lnTo>
                  <a:lnTo>
                    <a:pt x="665204" y="1897777"/>
                  </a:lnTo>
                  <a:lnTo>
                    <a:pt x="661882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3" y="1908524"/>
                  </a:lnTo>
                  <a:lnTo>
                    <a:pt x="620189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2" y="1903030"/>
                    <a:pt x="577087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7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0" y="1356761"/>
                  </a:cubicBezTo>
                  <a:cubicBezTo>
                    <a:pt x="6240" y="1349913"/>
                    <a:pt x="12076" y="1345081"/>
                    <a:pt x="18779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7" y="1317032"/>
                    <a:pt x="66300" y="1318868"/>
                  </a:cubicBezTo>
                  <a:lnTo>
                    <a:pt x="79231" y="1325249"/>
                  </a:lnTo>
                  <a:lnTo>
                    <a:pt x="91567" y="1314436"/>
                  </a:lnTo>
                  <a:cubicBezTo>
                    <a:pt x="95211" y="1313200"/>
                    <a:pt x="99090" y="1312659"/>
                    <a:pt x="102988" y="1312886"/>
                  </a:cubicBezTo>
                  <a:cubicBezTo>
                    <a:pt x="106887" y="1313114"/>
                    <a:pt x="110806" y="1314109"/>
                    <a:pt x="114528" y="1315946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8" y="1299280"/>
                    <a:pt x="191724" y="1274183"/>
                    <a:pt x="207066" y="1258566"/>
                  </a:cubicBezTo>
                  <a:cubicBezTo>
                    <a:pt x="214736" y="1250756"/>
                    <a:pt x="224845" y="1246796"/>
                    <a:pt x="234989" y="1246706"/>
                  </a:cubicBezTo>
                  <a:cubicBezTo>
                    <a:pt x="245134" y="1246615"/>
                    <a:pt x="255312" y="1250395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4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2"/>
                  </a:lnTo>
                  <a:lnTo>
                    <a:pt x="814100" y="1394106"/>
                  </a:lnTo>
                  <a:lnTo>
                    <a:pt x="836643" y="1360671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323" y="1229599"/>
                  </a:lnTo>
                  <a:lnTo>
                    <a:pt x="1143745" y="1223822"/>
                  </a:lnTo>
                  <a:cubicBezTo>
                    <a:pt x="1015796" y="1186389"/>
                    <a:pt x="907759" y="1096576"/>
                    <a:pt x="840543" y="976984"/>
                  </a:cubicBezTo>
                  <a:lnTo>
                    <a:pt x="825494" y="944220"/>
                  </a:lnTo>
                  <a:lnTo>
                    <a:pt x="804669" y="946674"/>
                  </a:lnTo>
                  <a:cubicBezTo>
                    <a:pt x="735169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84E4728-9B54-4EE6-8C02-F3F3773A2D17}"/>
                </a:ext>
              </a:extLst>
            </p:cNvPr>
            <p:cNvSpPr/>
            <p:nvPr/>
          </p:nvSpPr>
          <p:spPr bwMode="auto">
            <a:xfrm>
              <a:off x="4551944" y="4635164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13AD7AF-9A5D-4832-8827-BA8A06B92D3D}"/>
                </a:ext>
              </a:extLst>
            </p:cNvPr>
            <p:cNvSpPr/>
            <p:nvPr/>
          </p:nvSpPr>
          <p:spPr bwMode="auto">
            <a:xfrm>
              <a:off x="3509501" y="3663286"/>
              <a:ext cx="2805026" cy="3077556"/>
            </a:xfrm>
            <a:custGeom>
              <a:avLst/>
              <a:gdLst>
                <a:gd name="connsiteX0" fmla="*/ 27196 w 2805026"/>
                <a:gd name="connsiteY0" fmla="*/ 2039833 h 3077556"/>
                <a:gd name="connsiteX1" fmla="*/ 495633 w 2805026"/>
                <a:gd name="connsiteY1" fmla="*/ 2375566 h 3077556"/>
                <a:gd name="connsiteX2" fmla="*/ 347832 w 2805026"/>
                <a:gd name="connsiteY2" fmla="*/ 2430019 h 3077556"/>
                <a:gd name="connsiteX3" fmla="*/ 1592249 w 2805026"/>
                <a:gd name="connsiteY3" fmla="*/ 2901974 h 3077556"/>
                <a:gd name="connsiteX4" fmla="*/ 2657443 w 2805026"/>
                <a:gd name="connsiteY4" fmla="*/ 2104053 h 3077556"/>
                <a:gd name="connsiteX5" fmla="*/ 2805026 w 2805026"/>
                <a:gd name="connsiteY5" fmla="*/ 2170878 h 3077556"/>
                <a:gd name="connsiteX6" fmla="*/ 1585536 w 2805026"/>
                <a:gd name="connsiteY6" fmla="*/ 3066247 h 3077556"/>
                <a:gd name="connsiteX7" fmla="*/ 186983 w 2805026"/>
                <a:gd name="connsiteY7" fmla="*/ 2489279 h 3077556"/>
                <a:gd name="connsiteX8" fmla="*/ 38651 w 2805026"/>
                <a:gd name="connsiteY8" fmla="*/ 2543929 h 3077556"/>
                <a:gd name="connsiteX9" fmla="*/ 1428489 w 2805026"/>
                <a:gd name="connsiteY9" fmla="*/ 305 h 3077556"/>
                <a:gd name="connsiteX10" fmla="*/ 2621539 w 2805026"/>
                <a:gd name="connsiteY10" fmla="*/ 608923 h 3077556"/>
                <a:gd name="connsiteX11" fmla="*/ 2778702 w 2805026"/>
                <a:gd name="connsiteY11" fmla="*/ 554116 h 3077556"/>
                <a:gd name="connsiteX12" fmla="*/ 2760582 w 2805026"/>
                <a:gd name="connsiteY12" fmla="*/ 1059075 h 3077556"/>
                <a:gd name="connsiteX13" fmla="*/ 2283290 w 2805026"/>
                <a:gd name="connsiteY13" fmla="*/ 726880 h 3077556"/>
                <a:gd name="connsiteX14" fmla="*/ 2439767 w 2805026"/>
                <a:gd name="connsiteY14" fmla="*/ 672312 h 3077556"/>
                <a:gd name="connsiteX15" fmla="*/ 1218405 w 2805026"/>
                <a:gd name="connsiteY15" fmla="*/ 193890 h 3077556"/>
                <a:gd name="connsiteX16" fmla="*/ 165732 w 2805026"/>
                <a:gd name="connsiteY16" fmla="*/ 976509 h 3077556"/>
                <a:gd name="connsiteX17" fmla="*/ 0 w 2805026"/>
                <a:gd name="connsiteY17" fmla="*/ 901467 h 3077556"/>
                <a:gd name="connsiteX18" fmla="*/ 1227554 w 2805026"/>
                <a:gd name="connsiteY18" fmla="*/ 9486 h 3077556"/>
                <a:gd name="connsiteX19" fmla="*/ 1428489 w 2805026"/>
                <a:gd name="connsiteY19" fmla="*/ 305 h 307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5026" h="3077556">
                  <a:moveTo>
                    <a:pt x="27196" y="2039833"/>
                  </a:moveTo>
                  <a:lnTo>
                    <a:pt x="495633" y="2375566"/>
                  </a:lnTo>
                  <a:lnTo>
                    <a:pt x="347832" y="2430019"/>
                  </a:lnTo>
                  <a:cubicBezTo>
                    <a:pt x="654493" y="2789995"/>
                    <a:pt x="1124001" y="2968060"/>
                    <a:pt x="1592249" y="2901974"/>
                  </a:cubicBezTo>
                  <a:cubicBezTo>
                    <a:pt x="2060497" y="2835888"/>
                    <a:pt x="2462386" y="2534839"/>
                    <a:pt x="2657443" y="2104053"/>
                  </a:cubicBezTo>
                  <a:lnTo>
                    <a:pt x="2805026" y="2170878"/>
                  </a:lnTo>
                  <a:cubicBezTo>
                    <a:pt x="2582746" y="2661788"/>
                    <a:pt x="2120483" y="3001188"/>
                    <a:pt x="1585536" y="3066247"/>
                  </a:cubicBezTo>
                  <a:cubicBezTo>
                    <a:pt x="1050589" y="3131306"/>
                    <a:pt x="520451" y="2912600"/>
                    <a:pt x="186983" y="2489279"/>
                  </a:cubicBezTo>
                  <a:lnTo>
                    <a:pt x="38651" y="2543929"/>
                  </a:lnTo>
                  <a:close/>
                  <a:moveTo>
                    <a:pt x="1428489" y="305"/>
                  </a:moveTo>
                  <a:cubicBezTo>
                    <a:pt x="1894665" y="9596"/>
                    <a:pt x="2335919" y="231205"/>
                    <a:pt x="2621539" y="608923"/>
                  </a:cubicBezTo>
                  <a:lnTo>
                    <a:pt x="2778702" y="554116"/>
                  </a:lnTo>
                  <a:lnTo>
                    <a:pt x="2760582" y="1059075"/>
                  </a:lnTo>
                  <a:lnTo>
                    <a:pt x="2283290" y="726880"/>
                  </a:lnTo>
                  <a:lnTo>
                    <a:pt x="2439767" y="672312"/>
                  </a:lnTo>
                  <a:cubicBezTo>
                    <a:pt x="2142411" y="312859"/>
                    <a:pt x="1680791" y="132037"/>
                    <a:pt x="1218405" y="193890"/>
                  </a:cubicBezTo>
                  <a:cubicBezTo>
                    <a:pt x="756018" y="255743"/>
                    <a:pt x="358156" y="551537"/>
                    <a:pt x="165732" y="976509"/>
                  </a:cubicBezTo>
                  <a:lnTo>
                    <a:pt x="0" y="901467"/>
                  </a:lnTo>
                  <a:cubicBezTo>
                    <a:pt x="223234" y="408451"/>
                    <a:pt x="689692" y="69508"/>
                    <a:pt x="1227554" y="9486"/>
                  </a:cubicBezTo>
                  <a:cubicBezTo>
                    <a:pt x="1294787" y="1984"/>
                    <a:pt x="1361892" y="-1022"/>
                    <a:pt x="1428489" y="30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8E8F81BB-A90E-43CE-8DE3-A3E6983B7F8E}"/>
                </a:ext>
              </a:extLst>
            </p:cNvPr>
            <p:cNvSpPr/>
            <p:nvPr/>
          </p:nvSpPr>
          <p:spPr bwMode="auto">
            <a:xfrm>
              <a:off x="5686174" y="4936755"/>
              <a:ext cx="714626" cy="3708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44B2D82-CBA1-4B97-A43E-117A47558E6A}"/>
                </a:ext>
              </a:extLst>
            </p:cNvPr>
            <p:cNvSpPr/>
            <p:nvPr/>
          </p:nvSpPr>
          <p:spPr bwMode="auto">
            <a:xfrm>
              <a:off x="6198896" y="4983571"/>
              <a:ext cx="145529" cy="276144"/>
            </a:xfrm>
            <a:custGeom>
              <a:avLst/>
              <a:gdLst>
                <a:gd name="connsiteX0" fmla="*/ 67246 w 142643"/>
                <a:gd name="connsiteY0" fmla="*/ 0 h 270668"/>
                <a:gd name="connsiteX1" fmla="*/ 134491 w 142643"/>
                <a:gd name="connsiteY1" fmla="*/ 79375 h 270668"/>
                <a:gd name="connsiteX2" fmla="*/ 114796 w 142643"/>
                <a:gd name="connsiteY2" fmla="*/ 135502 h 270668"/>
                <a:gd name="connsiteX3" fmla="*/ 81473 w 142643"/>
                <a:gd name="connsiteY3" fmla="*/ 151794 h 270668"/>
                <a:gd name="connsiteX4" fmla="*/ 104664 w 142643"/>
                <a:gd name="connsiteY4" fmla="*/ 151794 h 270668"/>
                <a:gd name="connsiteX5" fmla="*/ 142643 w 142643"/>
                <a:gd name="connsiteY5" fmla="*/ 189773 h 270668"/>
                <a:gd name="connsiteX6" fmla="*/ 142643 w 142643"/>
                <a:gd name="connsiteY6" fmla="*/ 270668 h 270668"/>
                <a:gd name="connsiteX7" fmla="*/ 0 w 142643"/>
                <a:gd name="connsiteY7" fmla="*/ 270668 h 270668"/>
                <a:gd name="connsiteX8" fmla="*/ 0 w 142643"/>
                <a:gd name="connsiteY8" fmla="*/ 189773 h 270668"/>
                <a:gd name="connsiteX9" fmla="*/ 37979 w 142643"/>
                <a:gd name="connsiteY9" fmla="*/ 151794 h 270668"/>
                <a:gd name="connsiteX10" fmla="*/ 53019 w 142643"/>
                <a:gd name="connsiteY10" fmla="*/ 151794 h 270668"/>
                <a:gd name="connsiteX11" fmla="*/ 19697 w 142643"/>
                <a:gd name="connsiteY11" fmla="*/ 135502 h 270668"/>
                <a:gd name="connsiteX12" fmla="*/ 1 w 142643"/>
                <a:gd name="connsiteY12" fmla="*/ 79375 h 270668"/>
                <a:gd name="connsiteX13" fmla="*/ 67246 w 142643"/>
                <a:gd name="connsiteY13" fmla="*/ 0 h 27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643" h="270668">
                  <a:moveTo>
                    <a:pt x="67246" y="0"/>
                  </a:moveTo>
                  <a:cubicBezTo>
                    <a:pt x="104384" y="0"/>
                    <a:pt x="134491" y="35537"/>
                    <a:pt x="134491" y="79375"/>
                  </a:cubicBezTo>
                  <a:cubicBezTo>
                    <a:pt x="134491" y="101294"/>
                    <a:pt x="126965" y="121138"/>
                    <a:pt x="114796" y="135502"/>
                  </a:cubicBezTo>
                  <a:lnTo>
                    <a:pt x="81473" y="151794"/>
                  </a:lnTo>
                  <a:lnTo>
                    <a:pt x="104664" y="151794"/>
                  </a:lnTo>
                  <a:cubicBezTo>
                    <a:pt x="125639" y="151794"/>
                    <a:pt x="142643" y="168798"/>
                    <a:pt x="142643" y="189773"/>
                  </a:cubicBezTo>
                  <a:lnTo>
                    <a:pt x="142643" y="270668"/>
                  </a:lnTo>
                  <a:lnTo>
                    <a:pt x="0" y="270668"/>
                  </a:lnTo>
                  <a:lnTo>
                    <a:pt x="0" y="189773"/>
                  </a:lnTo>
                  <a:cubicBezTo>
                    <a:pt x="0" y="168798"/>
                    <a:pt x="17004" y="151794"/>
                    <a:pt x="37979" y="151794"/>
                  </a:cubicBezTo>
                  <a:lnTo>
                    <a:pt x="53019" y="151794"/>
                  </a:lnTo>
                  <a:lnTo>
                    <a:pt x="19697" y="135502"/>
                  </a:lnTo>
                  <a:cubicBezTo>
                    <a:pt x="7528" y="121138"/>
                    <a:pt x="1" y="101294"/>
                    <a:pt x="1" y="79375"/>
                  </a:cubicBezTo>
                  <a:cubicBezTo>
                    <a:pt x="1" y="35537"/>
                    <a:pt x="30108" y="0"/>
                    <a:pt x="6724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E999EFB-DA91-4A79-83B8-48145861787A}"/>
                </a:ext>
              </a:extLst>
            </p:cNvPr>
            <p:cNvSpPr/>
            <p:nvPr/>
          </p:nvSpPr>
          <p:spPr bwMode="auto">
            <a:xfrm>
              <a:off x="5788903" y="5042996"/>
              <a:ext cx="363631" cy="170857"/>
            </a:xfrm>
            <a:custGeom>
              <a:avLst/>
              <a:gdLst>
                <a:gd name="connsiteX0" fmla="*/ 376291 w 435842"/>
                <a:gd name="connsiteY0" fmla="*/ 40122 h 204786"/>
                <a:gd name="connsiteX1" fmla="*/ 355705 w 435842"/>
                <a:gd name="connsiteY1" fmla="*/ 60708 h 204786"/>
                <a:gd name="connsiteX2" fmla="*/ 355705 w 435842"/>
                <a:gd name="connsiteY2" fmla="*/ 142388 h 204786"/>
                <a:gd name="connsiteX3" fmla="*/ 376291 w 435842"/>
                <a:gd name="connsiteY3" fmla="*/ 162975 h 204786"/>
                <a:gd name="connsiteX4" fmla="*/ 396877 w 435842"/>
                <a:gd name="connsiteY4" fmla="*/ 142388 h 204786"/>
                <a:gd name="connsiteX5" fmla="*/ 396877 w 435842"/>
                <a:gd name="connsiteY5" fmla="*/ 60708 h 204786"/>
                <a:gd name="connsiteX6" fmla="*/ 376291 w 435842"/>
                <a:gd name="connsiteY6" fmla="*/ 40122 h 204786"/>
                <a:gd name="connsiteX7" fmla="*/ 250084 w 435842"/>
                <a:gd name="connsiteY7" fmla="*/ 40122 h 204786"/>
                <a:gd name="connsiteX8" fmla="*/ 229498 w 435842"/>
                <a:gd name="connsiteY8" fmla="*/ 60708 h 204786"/>
                <a:gd name="connsiteX9" fmla="*/ 229498 w 435842"/>
                <a:gd name="connsiteY9" fmla="*/ 142388 h 204786"/>
                <a:gd name="connsiteX10" fmla="*/ 250084 w 435842"/>
                <a:gd name="connsiteY10" fmla="*/ 162975 h 204786"/>
                <a:gd name="connsiteX11" fmla="*/ 270671 w 435842"/>
                <a:gd name="connsiteY11" fmla="*/ 142388 h 204786"/>
                <a:gd name="connsiteX12" fmla="*/ 270671 w 435842"/>
                <a:gd name="connsiteY12" fmla="*/ 60708 h 204786"/>
                <a:gd name="connsiteX13" fmla="*/ 250084 w 435842"/>
                <a:gd name="connsiteY13" fmla="*/ 40122 h 204786"/>
                <a:gd name="connsiteX14" fmla="*/ 125660 w 435842"/>
                <a:gd name="connsiteY14" fmla="*/ 40122 h 204786"/>
                <a:gd name="connsiteX15" fmla="*/ 105074 w 435842"/>
                <a:gd name="connsiteY15" fmla="*/ 60708 h 204786"/>
                <a:gd name="connsiteX16" fmla="*/ 105074 w 435842"/>
                <a:gd name="connsiteY16" fmla="*/ 142388 h 204786"/>
                <a:gd name="connsiteX17" fmla="*/ 125660 w 435842"/>
                <a:gd name="connsiteY17" fmla="*/ 162975 h 204786"/>
                <a:gd name="connsiteX18" fmla="*/ 146247 w 435842"/>
                <a:gd name="connsiteY18" fmla="*/ 142388 h 204786"/>
                <a:gd name="connsiteX19" fmla="*/ 146247 w 435842"/>
                <a:gd name="connsiteY19" fmla="*/ 60708 h 204786"/>
                <a:gd name="connsiteX20" fmla="*/ 125660 w 435842"/>
                <a:gd name="connsiteY20" fmla="*/ 40122 h 204786"/>
                <a:gd name="connsiteX21" fmla="*/ 14491 w 435842"/>
                <a:gd name="connsiteY21" fmla="*/ 2921 h 204786"/>
                <a:gd name="connsiteX22" fmla="*/ 60211 w 435842"/>
                <a:gd name="connsiteY22" fmla="*/ 2921 h 204786"/>
                <a:gd name="connsiteX23" fmla="*/ 60211 w 435842"/>
                <a:gd name="connsiteY23" fmla="*/ 204786 h 204786"/>
                <a:gd name="connsiteX24" fmla="*/ 14491 w 435842"/>
                <a:gd name="connsiteY24" fmla="*/ 204786 h 204786"/>
                <a:gd name="connsiteX25" fmla="*/ 14491 w 435842"/>
                <a:gd name="connsiteY25" fmla="*/ 62282 h 204786"/>
                <a:gd name="connsiteX26" fmla="*/ 0 w 435842"/>
                <a:gd name="connsiteY26" fmla="*/ 62282 h 204786"/>
                <a:gd name="connsiteX27" fmla="*/ 0 w 435842"/>
                <a:gd name="connsiteY27" fmla="*/ 16322 h 204786"/>
                <a:gd name="connsiteX28" fmla="*/ 14491 w 435842"/>
                <a:gd name="connsiteY28" fmla="*/ 16322 h 204786"/>
                <a:gd name="connsiteX29" fmla="*/ 374387 w 435842"/>
                <a:gd name="connsiteY29" fmla="*/ 0 h 204786"/>
                <a:gd name="connsiteX30" fmla="*/ 435842 w 435842"/>
                <a:gd name="connsiteY30" fmla="*/ 61455 h 204786"/>
                <a:gd name="connsiteX31" fmla="*/ 435842 w 435842"/>
                <a:gd name="connsiteY31" fmla="*/ 141641 h 204786"/>
                <a:gd name="connsiteX32" fmla="*/ 374387 w 435842"/>
                <a:gd name="connsiteY32" fmla="*/ 203096 h 204786"/>
                <a:gd name="connsiteX33" fmla="*/ 312932 w 435842"/>
                <a:gd name="connsiteY33" fmla="*/ 141641 h 204786"/>
                <a:gd name="connsiteX34" fmla="*/ 312932 w 435842"/>
                <a:gd name="connsiteY34" fmla="*/ 61455 h 204786"/>
                <a:gd name="connsiteX35" fmla="*/ 374387 w 435842"/>
                <a:gd name="connsiteY35" fmla="*/ 0 h 204786"/>
                <a:gd name="connsiteX36" fmla="*/ 248181 w 435842"/>
                <a:gd name="connsiteY36" fmla="*/ 0 h 204786"/>
                <a:gd name="connsiteX37" fmla="*/ 309636 w 435842"/>
                <a:gd name="connsiteY37" fmla="*/ 61455 h 204786"/>
                <a:gd name="connsiteX38" fmla="*/ 309636 w 435842"/>
                <a:gd name="connsiteY38" fmla="*/ 141641 h 204786"/>
                <a:gd name="connsiteX39" fmla="*/ 248181 w 435842"/>
                <a:gd name="connsiteY39" fmla="*/ 203096 h 204786"/>
                <a:gd name="connsiteX40" fmla="*/ 186726 w 435842"/>
                <a:gd name="connsiteY40" fmla="*/ 141641 h 204786"/>
                <a:gd name="connsiteX41" fmla="*/ 186726 w 435842"/>
                <a:gd name="connsiteY41" fmla="*/ 61455 h 204786"/>
                <a:gd name="connsiteX42" fmla="*/ 248181 w 435842"/>
                <a:gd name="connsiteY42" fmla="*/ 0 h 204786"/>
                <a:gd name="connsiteX43" fmla="*/ 123757 w 435842"/>
                <a:gd name="connsiteY43" fmla="*/ 0 h 204786"/>
                <a:gd name="connsiteX44" fmla="*/ 185212 w 435842"/>
                <a:gd name="connsiteY44" fmla="*/ 61455 h 204786"/>
                <a:gd name="connsiteX45" fmla="*/ 185212 w 435842"/>
                <a:gd name="connsiteY45" fmla="*/ 141641 h 204786"/>
                <a:gd name="connsiteX46" fmla="*/ 123757 w 435842"/>
                <a:gd name="connsiteY46" fmla="*/ 203096 h 204786"/>
                <a:gd name="connsiteX47" fmla="*/ 62302 w 435842"/>
                <a:gd name="connsiteY47" fmla="*/ 141641 h 204786"/>
                <a:gd name="connsiteX48" fmla="*/ 62302 w 435842"/>
                <a:gd name="connsiteY48" fmla="*/ 61455 h 204786"/>
                <a:gd name="connsiteX49" fmla="*/ 123757 w 435842"/>
                <a:gd name="connsiteY49" fmla="*/ 0 h 20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35842" h="204786">
                  <a:moveTo>
                    <a:pt x="376291" y="40122"/>
                  </a:moveTo>
                  <a:cubicBezTo>
                    <a:pt x="364922" y="40122"/>
                    <a:pt x="355705" y="49339"/>
                    <a:pt x="355705" y="60708"/>
                  </a:cubicBezTo>
                  <a:lnTo>
                    <a:pt x="355705" y="142388"/>
                  </a:lnTo>
                  <a:cubicBezTo>
                    <a:pt x="355705" y="153758"/>
                    <a:pt x="364922" y="162975"/>
                    <a:pt x="376291" y="162975"/>
                  </a:cubicBezTo>
                  <a:cubicBezTo>
                    <a:pt x="387660" y="162975"/>
                    <a:pt x="396877" y="153758"/>
                    <a:pt x="396877" y="142388"/>
                  </a:cubicBezTo>
                  <a:lnTo>
                    <a:pt x="396877" y="60708"/>
                  </a:lnTo>
                  <a:cubicBezTo>
                    <a:pt x="396877" y="49339"/>
                    <a:pt x="387660" y="40122"/>
                    <a:pt x="376291" y="40122"/>
                  </a:cubicBezTo>
                  <a:close/>
                  <a:moveTo>
                    <a:pt x="250084" y="40122"/>
                  </a:moveTo>
                  <a:cubicBezTo>
                    <a:pt x="238715" y="40122"/>
                    <a:pt x="229498" y="49339"/>
                    <a:pt x="229498" y="60708"/>
                  </a:cubicBezTo>
                  <a:lnTo>
                    <a:pt x="229498" y="142388"/>
                  </a:lnTo>
                  <a:cubicBezTo>
                    <a:pt x="229498" y="153758"/>
                    <a:pt x="238715" y="162975"/>
                    <a:pt x="250084" y="162975"/>
                  </a:cubicBezTo>
                  <a:cubicBezTo>
                    <a:pt x="261454" y="162975"/>
                    <a:pt x="270671" y="153758"/>
                    <a:pt x="270671" y="142388"/>
                  </a:cubicBezTo>
                  <a:lnTo>
                    <a:pt x="270671" y="60708"/>
                  </a:lnTo>
                  <a:cubicBezTo>
                    <a:pt x="270671" y="49339"/>
                    <a:pt x="261454" y="40122"/>
                    <a:pt x="250084" y="40122"/>
                  </a:cubicBezTo>
                  <a:close/>
                  <a:moveTo>
                    <a:pt x="125660" y="40122"/>
                  </a:moveTo>
                  <a:cubicBezTo>
                    <a:pt x="114291" y="40122"/>
                    <a:pt x="105074" y="49339"/>
                    <a:pt x="105074" y="60708"/>
                  </a:cubicBezTo>
                  <a:lnTo>
                    <a:pt x="105074" y="142388"/>
                  </a:lnTo>
                  <a:cubicBezTo>
                    <a:pt x="105074" y="153758"/>
                    <a:pt x="114291" y="162975"/>
                    <a:pt x="125660" y="162975"/>
                  </a:cubicBezTo>
                  <a:cubicBezTo>
                    <a:pt x="137030" y="162975"/>
                    <a:pt x="146247" y="153758"/>
                    <a:pt x="146247" y="142388"/>
                  </a:cubicBezTo>
                  <a:lnTo>
                    <a:pt x="146247" y="60708"/>
                  </a:lnTo>
                  <a:cubicBezTo>
                    <a:pt x="146247" y="49339"/>
                    <a:pt x="137030" y="40122"/>
                    <a:pt x="125660" y="40122"/>
                  </a:cubicBezTo>
                  <a:close/>
                  <a:moveTo>
                    <a:pt x="14491" y="2921"/>
                  </a:moveTo>
                  <a:lnTo>
                    <a:pt x="60211" y="2921"/>
                  </a:lnTo>
                  <a:lnTo>
                    <a:pt x="60211" y="204786"/>
                  </a:lnTo>
                  <a:lnTo>
                    <a:pt x="14491" y="204786"/>
                  </a:lnTo>
                  <a:lnTo>
                    <a:pt x="14491" y="62282"/>
                  </a:lnTo>
                  <a:lnTo>
                    <a:pt x="0" y="62282"/>
                  </a:lnTo>
                  <a:lnTo>
                    <a:pt x="0" y="16322"/>
                  </a:lnTo>
                  <a:lnTo>
                    <a:pt x="14491" y="16322"/>
                  </a:lnTo>
                  <a:close/>
                  <a:moveTo>
                    <a:pt x="374387" y="0"/>
                  </a:moveTo>
                  <a:cubicBezTo>
                    <a:pt x="408328" y="0"/>
                    <a:pt x="435842" y="27514"/>
                    <a:pt x="435842" y="61455"/>
                  </a:cubicBezTo>
                  <a:lnTo>
                    <a:pt x="435842" y="141641"/>
                  </a:lnTo>
                  <a:cubicBezTo>
                    <a:pt x="435842" y="175582"/>
                    <a:pt x="408328" y="203096"/>
                    <a:pt x="374387" y="203096"/>
                  </a:cubicBezTo>
                  <a:cubicBezTo>
                    <a:pt x="340446" y="203096"/>
                    <a:pt x="312932" y="175582"/>
                    <a:pt x="312932" y="141641"/>
                  </a:cubicBezTo>
                  <a:lnTo>
                    <a:pt x="312932" y="61455"/>
                  </a:lnTo>
                  <a:cubicBezTo>
                    <a:pt x="312932" y="27514"/>
                    <a:pt x="340446" y="0"/>
                    <a:pt x="374387" y="0"/>
                  </a:cubicBezTo>
                  <a:close/>
                  <a:moveTo>
                    <a:pt x="248181" y="0"/>
                  </a:moveTo>
                  <a:cubicBezTo>
                    <a:pt x="282122" y="0"/>
                    <a:pt x="309636" y="27514"/>
                    <a:pt x="309636" y="61455"/>
                  </a:cubicBezTo>
                  <a:lnTo>
                    <a:pt x="309636" y="141641"/>
                  </a:lnTo>
                  <a:cubicBezTo>
                    <a:pt x="309636" y="175582"/>
                    <a:pt x="282122" y="203096"/>
                    <a:pt x="248181" y="203096"/>
                  </a:cubicBezTo>
                  <a:cubicBezTo>
                    <a:pt x="214240" y="203096"/>
                    <a:pt x="186726" y="175582"/>
                    <a:pt x="186726" y="141641"/>
                  </a:cubicBezTo>
                  <a:lnTo>
                    <a:pt x="186726" y="61455"/>
                  </a:lnTo>
                  <a:cubicBezTo>
                    <a:pt x="186726" y="27514"/>
                    <a:pt x="214240" y="0"/>
                    <a:pt x="248181" y="0"/>
                  </a:cubicBezTo>
                  <a:close/>
                  <a:moveTo>
                    <a:pt x="123757" y="0"/>
                  </a:moveTo>
                  <a:cubicBezTo>
                    <a:pt x="157698" y="0"/>
                    <a:pt x="185212" y="27514"/>
                    <a:pt x="185212" y="61455"/>
                  </a:cubicBezTo>
                  <a:lnTo>
                    <a:pt x="185212" y="141641"/>
                  </a:lnTo>
                  <a:cubicBezTo>
                    <a:pt x="185212" y="175582"/>
                    <a:pt x="157698" y="203096"/>
                    <a:pt x="123757" y="203096"/>
                  </a:cubicBezTo>
                  <a:cubicBezTo>
                    <a:pt x="89816" y="203096"/>
                    <a:pt x="62302" y="175582"/>
                    <a:pt x="62302" y="141641"/>
                  </a:cubicBezTo>
                  <a:lnTo>
                    <a:pt x="62302" y="61455"/>
                  </a:lnTo>
                  <a:cubicBezTo>
                    <a:pt x="62302" y="27514"/>
                    <a:pt x="89816" y="0"/>
                    <a:pt x="12375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61FB2F58-795C-4225-8955-18F6AC512C49}"/>
                </a:ext>
              </a:extLst>
            </p:cNvPr>
            <p:cNvSpPr/>
            <p:nvPr/>
          </p:nvSpPr>
          <p:spPr bwMode="auto">
            <a:xfrm>
              <a:off x="3486355" y="4805259"/>
              <a:ext cx="637822" cy="532754"/>
            </a:xfrm>
            <a:custGeom>
              <a:avLst/>
              <a:gdLst>
                <a:gd name="connsiteX0" fmla="*/ 278873 w 637822"/>
                <a:gd name="connsiteY0" fmla="*/ 444980 h 532754"/>
                <a:gd name="connsiteX1" fmla="*/ 354546 w 637822"/>
                <a:gd name="connsiteY1" fmla="*/ 488867 h 532754"/>
                <a:gd name="connsiteX2" fmla="*/ 278873 w 637822"/>
                <a:gd name="connsiteY2" fmla="*/ 532754 h 532754"/>
                <a:gd name="connsiteX3" fmla="*/ 203200 w 637822"/>
                <a:gd name="connsiteY3" fmla="*/ 488867 h 532754"/>
                <a:gd name="connsiteX4" fmla="*/ 278873 w 637822"/>
                <a:gd name="connsiteY4" fmla="*/ 444980 h 532754"/>
                <a:gd name="connsiteX5" fmla="*/ 463023 w 637822"/>
                <a:gd name="connsiteY5" fmla="*/ 381480 h 532754"/>
                <a:gd name="connsiteX6" fmla="*/ 538696 w 637822"/>
                <a:gd name="connsiteY6" fmla="*/ 425367 h 532754"/>
                <a:gd name="connsiteX7" fmla="*/ 463023 w 637822"/>
                <a:gd name="connsiteY7" fmla="*/ 469254 h 532754"/>
                <a:gd name="connsiteX8" fmla="*/ 387350 w 637822"/>
                <a:gd name="connsiteY8" fmla="*/ 425367 h 532754"/>
                <a:gd name="connsiteX9" fmla="*/ 463023 w 637822"/>
                <a:gd name="connsiteY9" fmla="*/ 381480 h 532754"/>
                <a:gd name="connsiteX10" fmla="*/ 75673 w 637822"/>
                <a:gd name="connsiteY10" fmla="*/ 343380 h 532754"/>
                <a:gd name="connsiteX11" fmla="*/ 151346 w 637822"/>
                <a:gd name="connsiteY11" fmla="*/ 387267 h 532754"/>
                <a:gd name="connsiteX12" fmla="*/ 75673 w 637822"/>
                <a:gd name="connsiteY12" fmla="*/ 431154 h 532754"/>
                <a:gd name="connsiteX13" fmla="*/ 0 w 637822"/>
                <a:gd name="connsiteY13" fmla="*/ 387267 h 532754"/>
                <a:gd name="connsiteX14" fmla="*/ 75673 w 637822"/>
                <a:gd name="connsiteY14" fmla="*/ 343380 h 532754"/>
                <a:gd name="connsiteX15" fmla="*/ 278873 w 637822"/>
                <a:gd name="connsiteY15" fmla="*/ 298930 h 532754"/>
                <a:gd name="connsiteX16" fmla="*/ 354546 w 637822"/>
                <a:gd name="connsiteY16" fmla="*/ 342817 h 532754"/>
                <a:gd name="connsiteX17" fmla="*/ 278873 w 637822"/>
                <a:gd name="connsiteY17" fmla="*/ 386704 h 532754"/>
                <a:gd name="connsiteX18" fmla="*/ 203200 w 637822"/>
                <a:gd name="connsiteY18" fmla="*/ 342817 h 532754"/>
                <a:gd name="connsiteX19" fmla="*/ 278873 w 637822"/>
                <a:gd name="connsiteY19" fmla="*/ 298930 h 532754"/>
                <a:gd name="connsiteX20" fmla="*/ 507473 w 637822"/>
                <a:gd name="connsiteY20" fmla="*/ 241780 h 532754"/>
                <a:gd name="connsiteX21" fmla="*/ 583146 w 637822"/>
                <a:gd name="connsiteY21" fmla="*/ 285667 h 532754"/>
                <a:gd name="connsiteX22" fmla="*/ 507473 w 637822"/>
                <a:gd name="connsiteY22" fmla="*/ 329554 h 532754"/>
                <a:gd name="connsiteX23" fmla="*/ 431800 w 637822"/>
                <a:gd name="connsiteY23" fmla="*/ 285667 h 532754"/>
                <a:gd name="connsiteX24" fmla="*/ 507473 w 637822"/>
                <a:gd name="connsiteY24" fmla="*/ 241780 h 532754"/>
                <a:gd name="connsiteX25" fmla="*/ 140613 w 637822"/>
                <a:gd name="connsiteY25" fmla="*/ 158750 h 532754"/>
                <a:gd name="connsiteX26" fmla="*/ 216286 w 637822"/>
                <a:gd name="connsiteY26" fmla="*/ 202637 h 532754"/>
                <a:gd name="connsiteX27" fmla="*/ 140613 w 637822"/>
                <a:gd name="connsiteY27" fmla="*/ 246524 h 532754"/>
                <a:gd name="connsiteX28" fmla="*/ 64940 w 637822"/>
                <a:gd name="connsiteY28" fmla="*/ 202637 h 532754"/>
                <a:gd name="connsiteX29" fmla="*/ 140613 w 637822"/>
                <a:gd name="connsiteY29" fmla="*/ 158750 h 532754"/>
                <a:gd name="connsiteX30" fmla="*/ 367700 w 637822"/>
                <a:gd name="connsiteY30" fmla="*/ 153238 h 532754"/>
                <a:gd name="connsiteX31" fmla="*/ 443373 w 637822"/>
                <a:gd name="connsiteY31" fmla="*/ 197125 h 532754"/>
                <a:gd name="connsiteX32" fmla="*/ 367700 w 637822"/>
                <a:gd name="connsiteY32" fmla="*/ 241012 h 532754"/>
                <a:gd name="connsiteX33" fmla="*/ 292027 w 637822"/>
                <a:gd name="connsiteY33" fmla="*/ 197125 h 532754"/>
                <a:gd name="connsiteX34" fmla="*/ 367700 w 637822"/>
                <a:gd name="connsiteY34" fmla="*/ 153238 h 532754"/>
                <a:gd name="connsiteX35" fmla="*/ 562149 w 637822"/>
                <a:gd name="connsiteY35" fmla="*/ 87774 h 532754"/>
                <a:gd name="connsiteX36" fmla="*/ 637822 w 637822"/>
                <a:gd name="connsiteY36" fmla="*/ 131661 h 532754"/>
                <a:gd name="connsiteX37" fmla="*/ 562149 w 637822"/>
                <a:gd name="connsiteY37" fmla="*/ 175548 h 532754"/>
                <a:gd name="connsiteX38" fmla="*/ 486476 w 637822"/>
                <a:gd name="connsiteY38" fmla="*/ 131661 h 532754"/>
                <a:gd name="connsiteX39" fmla="*/ 562149 w 637822"/>
                <a:gd name="connsiteY39" fmla="*/ 87774 h 532754"/>
                <a:gd name="connsiteX40" fmla="*/ 165543 w 637822"/>
                <a:gd name="connsiteY40" fmla="*/ 34104 h 532754"/>
                <a:gd name="connsiteX41" fmla="*/ 241216 w 637822"/>
                <a:gd name="connsiteY41" fmla="*/ 77991 h 532754"/>
                <a:gd name="connsiteX42" fmla="*/ 165543 w 637822"/>
                <a:gd name="connsiteY42" fmla="*/ 121878 h 532754"/>
                <a:gd name="connsiteX43" fmla="*/ 89870 w 637822"/>
                <a:gd name="connsiteY43" fmla="*/ 77991 h 532754"/>
                <a:gd name="connsiteX44" fmla="*/ 165543 w 637822"/>
                <a:gd name="connsiteY44" fmla="*/ 34104 h 532754"/>
                <a:gd name="connsiteX45" fmla="*/ 362863 w 637822"/>
                <a:gd name="connsiteY45" fmla="*/ 0 h 532754"/>
                <a:gd name="connsiteX46" fmla="*/ 438536 w 637822"/>
                <a:gd name="connsiteY46" fmla="*/ 43887 h 532754"/>
                <a:gd name="connsiteX47" fmla="*/ 362863 w 637822"/>
                <a:gd name="connsiteY47" fmla="*/ 87774 h 532754"/>
                <a:gd name="connsiteX48" fmla="*/ 287190 w 637822"/>
                <a:gd name="connsiteY48" fmla="*/ 43887 h 532754"/>
                <a:gd name="connsiteX49" fmla="*/ 362863 w 637822"/>
                <a:gd name="connsiteY49" fmla="*/ 0 h 53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37822" h="532754">
                  <a:moveTo>
                    <a:pt x="278873" y="444980"/>
                  </a:moveTo>
                  <a:cubicBezTo>
                    <a:pt x="320666" y="444980"/>
                    <a:pt x="354546" y="464629"/>
                    <a:pt x="354546" y="488867"/>
                  </a:cubicBezTo>
                  <a:cubicBezTo>
                    <a:pt x="354546" y="513105"/>
                    <a:pt x="320666" y="532754"/>
                    <a:pt x="278873" y="532754"/>
                  </a:cubicBezTo>
                  <a:cubicBezTo>
                    <a:pt x="237080" y="532754"/>
                    <a:pt x="203200" y="513105"/>
                    <a:pt x="203200" y="488867"/>
                  </a:cubicBezTo>
                  <a:cubicBezTo>
                    <a:pt x="203200" y="464629"/>
                    <a:pt x="237080" y="444980"/>
                    <a:pt x="278873" y="444980"/>
                  </a:cubicBezTo>
                  <a:close/>
                  <a:moveTo>
                    <a:pt x="463023" y="381480"/>
                  </a:moveTo>
                  <a:cubicBezTo>
                    <a:pt x="504816" y="381480"/>
                    <a:pt x="538696" y="401129"/>
                    <a:pt x="538696" y="425367"/>
                  </a:cubicBezTo>
                  <a:cubicBezTo>
                    <a:pt x="538696" y="449605"/>
                    <a:pt x="504816" y="469254"/>
                    <a:pt x="463023" y="469254"/>
                  </a:cubicBezTo>
                  <a:cubicBezTo>
                    <a:pt x="421230" y="469254"/>
                    <a:pt x="387350" y="449605"/>
                    <a:pt x="387350" y="425367"/>
                  </a:cubicBezTo>
                  <a:cubicBezTo>
                    <a:pt x="387350" y="401129"/>
                    <a:pt x="421230" y="381480"/>
                    <a:pt x="463023" y="381480"/>
                  </a:cubicBezTo>
                  <a:close/>
                  <a:moveTo>
                    <a:pt x="75673" y="343380"/>
                  </a:moveTo>
                  <a:cubicBezTo>
                    <a:pt x="117466" y="343380"/>
                    <a:pt x="151346" y="363029"/>
                    <a:pt x="151346" y="387267"/>
                  </a:cubicBezTo>
                  <a:cubicBezTo>
                    <a:pt x="151346" y="411505"/>
                    <a:pt x="117466" y="431154"/>
                    <a:pt x="75673" y="431154"/>
                  </a:cubicBezTo>
                  <a:cubicBezTo>
                    <a:pt x="33880" y="431154"/>
                    <a:pt x="0" y="411505"/>
                    <a:pt x="0" y="387267"/>
                  </a:cubicBezTo>
                  <a:cubicBezTo>
                    <a:pt x="0" y="363029"/>
                    <a:pt x="33880" y="343380"/>
                    <a:pt x="75673" y="343380"/>
                  </a:cubicBezTo>
                  <a:close/>
                  <a:moveTo>
                    <a:pt x="278873" y="298930"/>
                  </a:moveTo>
                  <a:cubicBezTo>
                    <a:pt x="320666" y="298930"/>
                    <a:pt x="354546" y="318579"/>
                    <a:pt x="354546" y="342817"/>
                  </a:cubicBezTo>
                  <a:cubicBezTo>
                    <a:pt x="354546" y="367055"/>
                    <a:pt x="320666" y="386704"/>
                    <a:pt x="278873" y="386704"/>
                  </a:cubicBezTo>
                  <a:cubicBezTo>
                    <a:pt x="237080" y="386704"/>
                    <a:pt x="203200" y="367055"/>
                    <a:pt x="203200" y="342817"/>
                  </a:cubicBezTo>
                  <a:cubicBezTo>
                    <a:pt x="203200" y="318579"/>
                    <a:pt x="237080" y="298930"/>
                    <a:pt x="278873" y="298930"/>
                  </a:cubicBezTo>
                  <a:close/>
                  <a:moveTo>
                    <a:pt x="507473" y="241780"/>
                  </a:moveTo>
                  <a:cubicBezTo>
                    <a:pt x="549266" y="241780"/>
                    <a:pt x="583146" y="261429"/>
                    <a:pt x="583146" y="285667"/>
                  </a:cubicBezTo>
                  <a:cubicBezTo>
                    <a:pt x="583146" y="309905"/>
                    <a:pt x="549266" y="329554"/>
                    <a:pt x="507473" y="329554"/>
                  </a:cubicBezTo>
                  <a:cubicBezTo>
                    <a:pt x="465680" y="329554"/>
                    <a:pt x="431800" y="309905"/>
                    <a:pt x="431800" y="285667"/>
                  </a:cubicBezTo>
                  <a:cubicBezTo>
                    <a:pt x="431800" y="261429"/>
                    <a:pt x="465680" y="241780"/>
                    <a:pt x="507473" y="241780"/>
                  </a:cubicBezTo>
                  <a:close/>
                  <a:moveTo>
                    <a:pt x="140613" y="158750"/>
                  </a:moveTo>
                  <a:cubicBezTo>
                    <a:pt x="182406" y="158750"/>
                    <a:pt x="216286" y="178399"/>
                    <a:pt x="216286" y="202637"/>
                  </a:cubicBezTo>
                  <a:cubicBezTo>
                    <a:pt x="216286" y="226875"/>
                    <a:pt x="182406" y="246524"/>
                    <a:pt x="140613" y="246524"/>
                  </a:cubicBezTo>
                  <a:cubicBezTo>
                    <a:pt x="98820" y="246524"/>
                    <a:pt x="64940" y="226875"/>
                    <a:pt x="64940" y="202637"/>
                  </a:cubicBezTo>
                  <a:cubicBezTo>
                    <a:pt x="64940" y="178399"/>
                    <a:pt x="98820" y="158750"/>
                    <a:pt x="140613" y="158750"/>
                  </a:cubicBezTo>
                  <a:close/>
                  <a:moveTo>
                    <a:pt x="367700" y="153238"/>
                  </a:moveTo>
                  <a:cubicBezTo>
                    <a:pt x="409493" y="153238"/>
                    <a:pt x="443373" y="172887"/>
                    <a:pt x="443373" y="197125"/>
                  </a:cubicBezTo>
                  <a:cubicBezTo>
                    <a:pt x="443373" y="221363"/>
                    <a:pt x="409493" y="241012"/>
                    <a:pt x="367700" y="241012"/>
                  </a:cubicBezTo>
                  <a:cubicBezTo>
                    <a:pt x="325907" y="241012"/>
                    <a:pt x="292027" y="221363"/>
                    <a:pt x="292027" y="197125"/>
                  </a:cubicBezTo>
                  <a:cubicBezTo>
                    <a:pt x="292027" y="172887"/>
                    <a:pt x="325907" y="153238"/>
                    <a:pt x="367700" y="153238"/>
                  </a:cubicBezTo>
                  <a:close/>
                  <a:moveTo>
                    <a:pt x="562149" y="87774"/>
                  </a:moveTo>
                  <a:cubicBezTo>
                    <a:pt x="603942" y="87774"/>
                    <a:pt x="637822" y="107423"/>
                    <a:pt x="637822" y="131661"/>
                  </a:cubicBezTo>
                  <a:cubicBezTo>
                    <a:pt x="637822" y="155899"/>
                    <a:pt x="603942" y="175548"/>
                    <a:pt x="562149" y="175548"/>
                  </a:cubicBezTo>
                  <a:cubicBezTo>
                    <a:pt x="520356" y="175548"/>
                    <a:pt x="486476" y="155899"/>
                    <a:pt x="486476" y="131661"/>
                  </a:cubicBezTo>
                  <a:cubicBezTo>
                    <a:pt x="486476" y="107423"/>
                    <a:pt x="520356" y="87774"/>
                    <a:pt x="562149" y="87774"/>
                  </a:cubicBezTo>
                  <a:close/>
                  <a:moveTo>
                    <a:pt x="165543" y="34104"/>
                  </a:moveTo>
                  <a:cubicBezTo>
                    <a:pt x="207336" y="34104"/>
                    <a:pt x="241216" y="53753"/>
                    <a:pt x="241216" y="77991"/>
                  </a:cubicBezTo>
                  <a:cubicBezTo>
                    <a:pt x="241216" y="102229"/>
                    <a:pt x="207336" y="121878"/>
                    <a:pt x="165543" y="121878"/>
                  </a:cubicBezTo>
                  <a:cubicBezTo>
                    <a:pt x="123750" y="121878"/>
                    <a:pt x="89870" y="102229"/>
                    <a:pt x="89870" y="77991"/>
                  </a:cubicBezTo>
                  <a:cubicBezTo>
                    <a:pt x="89870" y="53753"/>
                    <a:pt x="123750" y="34104"/>
                    <a:pt x="165543" y="34104"/>
                  </a:cubicBezTo>
                  <a:close/>
                  <a:moveTo>
                    <a:pt x="362863" y="0"/>
                  </a:moveTo>
                  <a:cubicBezTo>
                    <a:pt x="404656" y="0"/>
                    <a:pt x="438536" y="19649"/>
                    <a:pt x="438536" y="43887"/>
                  </a:cubicBezTo>
                  <a:cubicBezTo>
                    <a:pt x="438536" y="68125"/>
                    <a:pt x="404656" y="87774"/>
                    <a:pt x="362863" y="87774"/>
                  </a:cubicBezTo>
                  <a:cubicBezTo>
                    <a:pt x="321070" y="87774"/>
                    <a:pt x="287190" y="68125"/>
                    <a:pt x="287190" y="43887"/>
                  </a:cubicBezTo>
                  <a:cubicBezTo>
                    <a:pt x="287190" y="19649"/>
                    <a:pt x="321070" y="0"/>
                    <a:pt x="36286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854146E-C733-4FF9-BF7B-D6118F6BC63F}"/>
              </a:ext>
            </a:extLst>
          </p:cNvPr>
          <p:cNvGrpSpPr/>
          <p:nvPr/>
        </p:nvGrpSpPr>
        <p:grpSpPr>
          <a:xfrm>
            <a:off x="944419" y="1133117"/>
            <a:ext cx="2157586" cy="2121492"/>
            <a:chOff x="448612" y="789263"/>
            <a:chExt cx="2652283" cy="2607915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98E65DC-32D7-4E9F-A6CC-1F10F7B33363}"/>
                </a:ext>
              </a:extLst>
            </p:cNvPr>
            <p:cNvSpPr/>
            <p:nvPr/>
          </p:nvSpPr>
          <p:spPr bwMode="auto">
            <a:xfrm>
              <a:off x="466357" y="1064533"/>
              <a:ext cx="2577806" cy="2096991"/>
            </a:xfrm>
            <a:custGeom>
              <a:avLst/>
              <a:gdLst>
                <a:gd name="connsiteX0" fmla="*/ 1239748 w 2577806"/>
                <a:gd name="connsiteY0" fmla="*/ 0 h 2096991"/>
                <a:gd name="connsiteX1" fmla="*/ 1277564 w 2577806"/>
                <a:gd name="connsiteY1" fmla="*/ 3550 h 2096991"/>
                <a:gd name="connsiteX2" fmla="*/ 1315379 w 2577806"/>
                <a:gd name="connsiteY2" fmla="*/ 0 h 2096991"/>
                <a:gd name="connsiteX3" fmla="*/ 1864182 w 2577806"/>
                <a:gd name="connsiteY3" fmla="*/ 510994 h 2096991"/>
                <a:gd name="connsiteX4" fmla="*/ 1859697 w 2577806"/>
                <a:gd name="connsiteY4" fmla="*/ 552423 h 2096991"/>
                <a:gd name="connsiteX5" fmla="*/ 1876221 w 2577806"/>
                <a:gd name="connsiteY5" fmla="*/ 565871 h 2096991"/>
                <a:gd name="connsiteX6" fmla="*/ 1912162 w 2577806"/>
                <a:gd name="connsiteY6" fmla="*/ 777011 h 2096991"/>
                <a:gd name="connsiteX7" fmla="*/ 1745751 w 2577806"/>
                <a:gd name="connsiteY7" fmla="*/ 946674 h 2096991"/>
                <a:gd name="connsiteX8" fmla="*/ 1728759 w 2577806"/>
                <a:gd name="connsiteY8" fmla="*/ 944672 h 2096991"/>
                <a:gd name="connsiteX9" fmla="*/ 1701282 w 2577806"/>
                <a:gd name="connsiteY9" fmla="*/ 999397 h 2096991"/>
                <a:gd name="connsiteX10" fmla="*/ 1405263 w 2577806"/>
                <a:gd name="connsiteY10" fmla="*/ 1225564 h 2096991"/>
                <a:gd name="connsiteX11" fmla="*/ 1384821 w 2577806"/>
                <a:gd name="connsiteY11" fmla="*/ 1229793 h 2096991"/>
                <a:gd name="connsiteX12" fmla="*/ 1397625 w 2577806"/>
                <a:gd name="connsiteY12" fmla="*/ 1312653 h 2096991"/>
                <a:gd name="connsiteX13" fmla="*/ 1630169 w 2577806"/>
                <a:gd name="connsiteY13" fmla="*/ 1312653 h 2096991"/>
                <a:gd name="connsiteX14" fmla="*/ 1746094 w 2577806"/>
                <a:gd name="connsiteY14" fmla="*/ 1360670 h 2096991"/>
                <a:gd name="connsiteX15" fmla="*/ 1763788 w 2577806"/>
                <a:gd name="connsiteY15" fmla="*/ 1386915 h 2096991"/>
                <a:gd name="connsiteX16" fmla="*/ 1769395 w 2577806"/>
                <a:gd name="connsiteY16" fmla="*/ 1383677 h 2096991"/>
                <a:gd name="connsiteX17" fmla="*/ 1949982 w 2577806"/>
                <a:gd name="connsiteY17" fmla="*/ 1696463 h 2096991"/>
                <a:gd name="connsiteX18" fmla="*/ 2114811 w 2577806"/>
                <a:gd name="connsiteY18" fmla="*/ 1410971 h 2096991"/>
                <a:gd name="connsiteX19" fmla="*/ 2116176 w 2577806"/>
                <a:gd name="connsiteY19" fmla="*/ 1404210 h 2096991"/>
                <a:gd name="connsiteX20" fmla="*/ 2189162 w 2577806"/>
                <a:gd name="connsiteY20" fmla="*/ 1355832 h 2096991"/>
                <a:gd name="connsiteX21" fmla="*/ 2215330 w 2577806"/>
                <a:gd name="connsiteY21" fmla="*/ 1355832 h 2096991"/>
                <a:gd name="connsiteX22" fmla="*/ 2216082 w 2577806"/>
                <a:gd name="connsiteY22" fmla="*/ 1352147 h 2096991"/>
                <a:gd name="connsiteX23" fmla="*/ 2224906 w 2577806"/>
                <a:gd name="connsiteY23" fmla="*/ 1339112 h 2096991"/>
                <a:gd name="connsiteX24" fmla="*/ 2314685 w 2577806"/>
                <a:gd name="connsiteY24" fmla="*/ 1250921 h 2096991"/>
                <a:gd name="connsiteX25" fmla="*/ 2342817 w 2577806"/>
                <a:gd name="connsiteY25" fmla="*/ 1239561 h 2096991"/>
                <a:gd name="connsiteX26" fmla="*/ 2370740 w 2577806"/>
                <a:gd name="connsiteY26" fmla="*/ 1251421 h 2096991"/>
                <a:gd name="connsiteX27" fmla="*/ 2370240 w 2577806"/>
                <a:gd name="connsiteY27" fmla="*/ 1307477 h 2096991"/>
                <a:gd name="connsiteX28" fmla="*/ 2321014 w 2577806"/>
                <a:gd name="connsiteY28" fmla="*/ 1355832 h 2096991"/>
                <a:gd name="connsiteX29" fmla="*/ 2367964 w 2577806"/>
                <a:gd name="connsiteY29" fmla="*/ 1355832 h 2096991"/>
                <a:gd name="connsiteX30" fmla="*/ 2463278 w 2577806"/>
                <a:gd name="connsiteY30" fmla="*/ 1308801 h 2096991"/>
                <a:gd name="connsiteX31" fmla="*/ 2474818 w 2577806"/>
                <a:gd name="connsiteY31" fmla="*/ 1305742 h 2096991"/>
                <a:gd name="connsiteX32" fmla="*/ 2486239 w 2577806"/>
                <a:gd name="connsiteY32" fmla="*/ 1307292 h 2096991"/>
                <a:gd name="connsiteX33" fmla="*/ 2498575 w 2577806"/>
                <a:gd name="connsiteY33" fmla="*/ 1318105 h 2096991"/>
                <a:gd name="connsiteX34" fmla="*/ 2511506 w 2577806"/>
                <a:gd name="connsiteY34" fmla="*/ 1311724 h 2096991"/>
                <a:gd name="connsiteX35" fmla="*/ 2523046 w 2577806"/>
                <a:gd name="connsiteY35" fmla="*/ 1308664 h 2096991"/>
                <a:gd name="connsiteX36" fmla="*/ 2551770 w 2577806"/>
                <a:gd name="connsiteY36" fmla="*/ 1325382 h 2096991"/>
                <a:gd name="connsiteX37" fmla="*/ 2552387 w 2577806"/>
                <a:gd name="connsiteY37" fmla="*/ 1334763 h 2096991"/>
                <a:gd name="connsiteX38" fmla="*/ 2559027 w 2577806"/>
                <a:gd name="connsiteY38" fmla="*/ 1335664 h 2096991"/>
                <a:gd name="connsiteX39" fmla="*/ 2574946 w 2577806"/>
                <a:gd name="connsiteY39" fmla="*/ 1349617 h 2096991"/>
                <a:gd name="connsiteX40" fmla="*/ 2562381 w 2577806"/>
                <a:gd name="connsiteY40" fmla="*/ 1386660 h 2096991"/>
                <a:gd name="connsiteX41" fmla="*/ 2524944 w 2577806"/>
                <a:gd name="connsiteY41" fmla="*/ 1405132 h 2096991"/>
                <a:gd name="connsiteX42" fmla="*/ 2532803 w 2577806"/>
                <a:gd name="connsiteY42" fmla="*/ 1412021 h 2096991"/>
                <a:gd name="connsiteX43" fmla="*/ 2521200 w 2577806"/>
                <a:gd name="connsiteY43" fmla="*/ 1446228 h 2096991"/>
                <a:gd name="connsiteX44" fmla="*/ 2389453 w 2577806"/>
                <a:gd name="connsiteY44" fmla="*/ 1511236 h 2096991"/>
                <a:gd name="connsiteX45" fmla="*/ 2376302 w 2577806"/>
                <a:gd name="connsiteY45" fmla="*/ 1512100 h 2096991"/>
                <a:gd name="connsiteX46" fmla="*/ 2371107 w 2577806"/>
                <a:gd name="connsiteY46" fmla="*/ 1514252 h 2096991"/>
                <a:gd name="connsiteX47" fmla="*/ 2214655 w 2577806"/>
                <a:gd name="connsiteY47" fmla="*/ 1514252 h 2096991"/>
                <a:gd name="connsiteX48" fmla="*/ 2010253 w 2577806"/>
                <a:gd name="connsiteY48" fmla="*/ 1868286 h 2096991"/>
                <a:gd name="connsiteX49" fmla="*/ 1968323 w 2577806"/>
                <a:gd name="connsiteY49" fmla="*/ 1900460 h 2096991"/>
                <a:gd name="connsiteX50" fmla="*/ 1958916 w 2577806"/>
                <a:gd name="connsiteY50" fmla="*/ 1901116 h 2096991"/>
                <a:gd name="connsiteX51" fmla="*/ 1957616 w 2577806"/>
                <a:gd name="connsiteY51" fmla="*/ 1901553 h 2096991"/>
                <a:gd name="connsiteX52" fmla="*/ 1955132 w 2577806"/>
                <a:gd name="connsiteY52" fmla="*/ 1901380 h 2096991"/>
                <a:gd name="connsiteX53" fmla="*/ 1941915 w 2577806"/>
                <a:gd name="connsiteY53" fmla="*/ 1902302 h 2096991"/>
                <a:gd name="connsiteX54" fmla="*/ 1934999 w 2577806"/>
                <a:gd name="connsiteY54" fmla="*/ 1899976 h 2096991"/>
                <a:gd name="connsiteX55" fmla="*/ 1931208 w 2577806"/>
                <a:gd name="connsiteY55" fmla="*/ 1899712 h 2096991"/>
                <a:gd name="connsiteX56" fmla="*/ 1924549 w 2577806"/>
                <a:gd name="connsiteY56" fmla="*/ 1896462 h 2096991"/>
                <a:gd name="connsiteX57" fmla="*/ 1915923 w 2577806"/>
                <a:gd name="connsiteY57" fmla="*/ 1893562 h 2096991"/>
                <a:gd name="connsiteX58" fmla="*/ 1912602 w 2577806"/>
                <a:gd name="connsiteY58" fmla="*/ 1890632 h 2096991"/>
                <a:gd name="connsiteX59" fmla="*/ 1907418 w 2577806"/>
                <a:gd name="connsiteY59" fmla="*/ 1888102 h 2096991"/>
                <a:gd name="connsiteX60" fmla="*/ 1899298 w 2577806"/>
                <a:gd name="connsiteY60" fmla="*/ 1878898 h 2096991"/>
                <a:gd name="connsiteX61" fmla="*/ 1895359 w 2577806"/>
                <a:gd name="connsiteY61" fmla="*/ 1875423 h 2096991"/>
                <a:gd name="connsiteX62" fmla="*/ 1894276 w 2577806"/>
                <a:gd name="connsiteY62" fmla="*/ 1873203 h 2096991"/>
                <a:gd name="connsiteX63" fmla="*/ 1889278 w 2577806"/>
                <a:gd name="connsiteY63" fmla="*/ 1867538 h 2096991"/>
                <a:gd name="connsiteX64" fmla="*/ 1794111 w 2577806"/>
                <a:gd name="connsiteY64" fmla="*/ 1702703 h 2096991"/>
                <a:gd name="connsiteX65" fmla="*/ 1794111 w 2577806"/>
                <a:gd name="connsiteY65" fmla="*/ 2096991 h 2096991"/>
                <a:gd name="connsiteX66" fmla="*/ 788625 w 2577806"/>
                <a:gd name="connsiteY66" fmla="*/ 2096991 h 2096991"/>
                <a:gd name="connsiteX67" fmla="*/ 788625 w 2577806"/>
                <a:gd name="connsiteY67" fmla="*/ 1701308 h 2096991"/>
                <a:gd name="connsiteX68" fmla="*/ 688528 w 2577806"/>
                <a:gd name="connsiteY68" fmla="*/ 1874682 h 2096991"/>
                <a:gd name="connsiteX69" fmla="*/ 683530 w 2577806"/>
                <a:gd name="connsiteY69" fmla="*/ 1880347 h 2096991"/>
                <a:gd name="connsiteX70" fmla="*/ 682447 w 2577806"/>
                <a:gd name="connsiteY70" fmla="*/ 1882567 h 2096991"/>
                <a:gd name="connsiteX71" fmla="*/ 678508 w 2577806"/>
                <a:gd name="connsiteY71" fmla="*/ 1886042 h 2096991"/>
                <a:gd name="connsiteX72" fmla="*/ 670389 w 2577806"/>
                <a:gd name="connsiteY72" fmla="*/ 1895246 h 2096991"/>
                <a:gd name="connsiteX73" fmla="*/ 665204 w 2577806"/>
                <a:gd name="connsiteY73" fmla="*/ 1897776 h 2096991"/>
                <a:gd name="connsiteX74" fmla="*/ 661883 w 2577806"/>
                <a:gd name="connsiteY74" fmla="*/ 1900706 h 2096991"/>
                <a:gd name="connsiteX75" fmla="*/ 653257 w 2577806"/>
                <a:gd name="connsiteY75" fmla="*/ 1903606 h 2096991"/>
                <a:gd name="connsiteX76" fmla="*/ 646598 w 2577806"/>
                <a:gd name="connsiteY76" fmla="*/ 1906856 h 2096991"/>
                <a:gd name="connsiteX77" fmla="*/ 642807 w 2577806"/>
                <a:gd name="connsiteY77" fmla="*/ 1907120 h 2096991"/>
                <a:gd name="connsiteX78" fmla="*/ 635891 w 2577806"/>
                <a:gd name="connsiteY78" fmla="*/ 1909446 h 2096991"/>
                <a:gd name="connsiteX79" fmla="*/ 622674 w 2577806"/>
                <a:gd name="connsiteY79" fmla="*/ 1908524 h 2096991"/>
                <a:gd name="connsiteX80" fmla="*/ 620190 w 2577806"/>
                <a:gd name="connsiteY80" fmla="*/ 1908697 h 2096991"/>
                <a:gd name="connsiteX81" fmla="*/ 618890 w 2577806"/>
                <a:gd name="connsiteY81" fmla="*/ 1908260 h 2096991"/>
                <a:gd name="connsiteX82" fmla="*/ 609483 w 2577806"/>
                <a:gd name="connsiteY82" fmla="*/ 1907604 h 2096991"/>
                <a:gd name="connsiteX83" fmla="*/ 567553 w 2577806"/>
                <a:gd name="connsiteY83" fmla="*/ 1875430 h 2096991"/>
                <a:gd name="connsiteX84" fmla="*/ 363151 w 2577806"/>
                <a:gd name="connsiteY84" fmla="*/ 1521396 h 2096991"/>
                <a:gd name="connsiteX85" fmla="*/ 206699 w 2577806"/>
                <a:gd name="connsiteY85" fmla="*/ 1521396 h 2096991"/>
                <a:gd name="connsiteX86" fmla="*/ 201504 w 2577806"/>
                <a:gd name="connsiteY86" fmla="*/ 1519244 h 2096991"/>
                <a:gd name="connsiteX87" fmla="*/ 188353 w 2577806"/>
                <a:gd name="connsiteY87" fmla="*/ 1518380 h 2096991"/>
                <a:gd name="connsiteX88" fmla="*/ 56606 w 2577806"/>
                <a:gd name="connsiteY88" fmla="*/ 1453372 h 2096991"/>
                <a:gd name="connsiteX89" fmla="*/ 45003 w 2577806"/>
                <a:gd name="connsiteY89" fmla="*/ 1419165 h 2096991"/>
                <a:gd name="connsiteX90" fmla="*/ 52862 w 2577806"/>
                <a:gd name="connsiteY90" fmla="*/ 1412276 h 2096991"/>
                <a:gd name="connsiteX91" fmla="*/ 15425 w 2577806"/>
                <a:gd name="connsiteY91" fmla="*/ 1393804 h 2096991"/>
                <a:gd name="connsiteX92" fmla="*/ 2861 w 2577806"/>
                <a:gd name="connsiteY92" fmla="*/ 1356761 h 2096991"/>
                <a:gd name="connsiteX93" fmla="*/ 18780 w 2577806"/>
                <a:gd name="connsiteY93" fmla="*/ 1342808 h 2096991"/>
                <a:gd name="connsiteX94" fmla="*/ 25419 w 2577806"/>
                <a:gd name="connsiteY94" fmla="*/ 1341907 h 2096991"/>
                <a:gd name="connsiteX95" fmla="*/ 26036 w 2577806"/>
                <a:gd name="connsiteY95" fmla="*/ 1332526 h 2096991"/>
                <a:gd name="connsiteX96" fmla="*/ 54760 w 2577806"/>
                <a:gd name="connsiteY96" fmla="*/ 1315808 h 2096991"/>
                <a:gd name="connsiteX97" fmla="*/ 66300 w 2577806"/>
                <a:gd name="connsiteY97" fmla="*/ 1318868 h 2096991"/>
                <a:gd name="connsiteX98" fmla="*/ 79232 w 2577806"/>
                <a:gd name="connsiteY98" fmla="*/ 1325249 h 2096991"/>
                <a:gd name="connsiteX99" fmla="*/ 91567 w 2577806"/>
                <a:gd name="connsiteY99" fmla="*/ 1314436 h 2096991"/>
                <a:gd name="connsiteX100" fmla="*/ 102989 w 2577806"/>
                <a:gd name="connsiteY100" fmla="*/ 1312886 h 2096991"/>
                <a:gd name="connsiteX101" fmla="*/ 114528 w 2577806"/>
                <a:gd name="connsiteY101" fmla="*/ 1315945 h 2096991"/>
                <a:gd name="connsiteX102" fmla="*/ 209842 w 2577806"/>
                <a:gd name="connsiteY102" fmla="*/ 1362976 h 2096991"/>
                <a:gd name="connsiteX103" fmla="*/ 256792 w 2577806"/>
                <a:gd name="connsiteY103" fmla="*/ 1362976 h 2096991"/>
                <a:gd name="connsiteX104" fmla="*/ 207566 w 2577806"/>
                <a:gd name="connsiteY104" fmla="*/ 1314621 h 2096991"/>
                <a:gd name="connsiteX105" fmla="*/ 207066 w 2577806"/>
                <a:gd name="connsiteY105" fmla="*/ 1258565 h 2096991"/>
                <a:gd name="connsiteX106" fmla="*/ 234989 w 2577806"/>
                <a:gd name="connsiteY106" fmla="*/ 1246705 h 2096991"/>
                <a:gd name="connsiteX107" fmla="*/ 263121 w 2577806"/>
                <a:gd name="connsiteY107" fmla="*/ 1258065 h 2096991"/>
                <a:gd name="connsiteX108" fmla="*/ 352900 w 2577806"/>
                <a:gd name="connsiteY108" fmla="*/ 1346256 h 2096991"/>
                <a:gd name="connsiteX109" fmla="*/ 361724 w 2577806"/>
                <a:gd name="connsiteY109" fmla="*/ 1359291 h 2096991"/>
                <a:gd name="connsiteX110" fmla="*/ 362476 w 2577806"/>
                <a:gd name="connsiteY110" fmla="*/ 1362976 h 2096991"/>
                <a:gd name="connsiteX111" fmla="*/ 388644 w 2577806"/>
                <a:gd name="connsiteY111" fmla="*/ 1362976 h 2096991"/>
                <a:gd name="connsiteX112" fmla="*/ 461630 w 2577806"/>
                <a:gd name="connsiteY112" fmla="*/ 1411354 h 2096991"/>
                <a:gd name="connsiteX113" fmla="*/ 462995 w 2577806"/>
                <a:gd name="connsiteY113" fmla="*/ 1418115 h 2096991"/>
                <a:gd name="connsiteX114" fmla="*/ 627824 w 2577806"/>
                <a:gd name="connsiteY114" fmla="*/ 1703607 h 2096991"/>
                <a:gd name="connsiteX115" fmla="*/ 808411 w 2577806"/>
                <a:gd name="connsiteY115" fmla="*/ 1390821 h 2096991"/>
                <a:gd name="connsiteX116" fmla="*/ 814100 w 2577806"/>
                <a:gd name="connsiteY116" fmla="*/ 1394106 h 2096991"/>
                <a:gd name="connsiteX117" fmla="*/ 836642 w 2577806"/>
                <a:gd name="connsiteY117" fmla="*/ 1360670 h 2096991"/>
                <a:gd name="connsiteX118" fmla="*/ 952567 w 2577806"/>
                <a:gd name="connsiteY118" fmla="*/ 1312653 h 2096991"/>
                <a:gd name="connsiteX119" fmla="*/ 1157489 w 2577806"/>
                <a:gd name="connsiteY119" fmla="*/ 1312653 h 2096991"/>
                <a:gd name="connsiteX120" fmla="*/ 1170293 w 2577806"/>
                <a:gd name="connsiteY120" fmla="*/ 1229792 h 2096991"/>
                <a:gd name="connsiteX121" fmla="*/ 1149853 w 2577806"/>
                <a:gd name="connsiteY121" fmla="*/ 1225564 h 2096991"/>
                <a:gd name="connsiteX122" fmla="*/ 853834 w 2577806"/>
                <a:gd name="connsiteY122" fmla="*/ 999397 h 2096991"/>
                <a:gd name="connsiteX123" fmla="*/ 826095 w 2577806"/>
                <a:gd name="connsiteY123" fmla="*/ 944149 h 2096991"/>
                <a:gd name="connsiteX124" fmla="*/ 804669 w 2577806"/>
                <a:gd name="connsiteY124" fmla="*/ 946674 h 2096991"/>
                <a:gd name="connsiteX125" fmla="*/ 638258 w 2577806"/>
                <a:gd name="connsiteY125" fmla="*/ 777011 h 2096991"/>
                <a:gd name="connsiteX126" fmla="*/ 674199 w 2577806"/>
                <a:gd name="connsiteY126" fmla="*/ 565871 h 2096991"/>
                <a:gd name="connsiteX127" fmla="*/ 695049 w 2577806"/>
                <a:gd name="connsiteY127" fmla="*/ 548902 h 2096991"/>
                <a:gd name="connsiteX128" fmla="*/ 690945 w 2577806"/>
                <a:gd name="connsiteY128" fmla="*/ 510994 h 2096991"/>
                <a:gd name="connsiteX129" fmla="*/ 1239748 w 2577806"/>
                <a:gd name="connsiteY129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1">
                  <a:moveTo>
                    <a:pt x="1239748" y="0"/>
                  </a:moveTo>
                  <a:lnTo>
                    <a:pt x="1277564" y="3550"/>
                  </a:lnTo>
                  <a:lnTo>
                    <a:pt x="1315379" y="0"/>
                  </a:lnTo>
                  <a:cubicBezTo>
                    <a:pt x="1618475" y="0"/>
                    <a:pt x="1864182" y="228780"/>
                    <a:pt x="1864182" y="510994"/>
                  </a:cubicBezTo>
                  <a:lnTo>
                    <a:pt x="1859697" y="552423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0" y="1109607"/>
                    <a:pt x="1527717" y="1191504"/>
                    <a:pt x="1405263" y="1225564"/>
                  </a:cubicBezTo>
                  <a:lnTo>
                    <a:pt x="1384821" y="1229793"/>
                  </a:lnTo>
                  <a:lnTo>
                    <a:pt x="1397625" y="1312653"/>
                  </a:lnTo>
                  <a:lnTo>
                    <a:pt x="1630169" y="1312653"/>
                  </a:lnTo>
                  <a:cubicBezTo>
                    <a:pt x="1675441" y="1312653"/>
                    <a:pt x="1716426" y="1331003"/>
                    <a:pt x="1746094" y="1360670"/>
                  </a:cubicBezTo>
                  <a:lnTo>
                    <a:pt x="1763788" y="1386915"/>
                  </a:lnTo>
                  <a:lnTo>
                    <a:pt x="1769395" y="1383677"/>
                  </a:lnTo>
                  <a:lnTo>
                    <a:pt x="1949982" y="1696463"/>
                  </a:lnTo>
                  <a:lnTo>
                    <a:pt x="2114811" y="1410971"/>
                  </a:lnTo>
                  <a:lnTo>
                    <a:pt x="2116176" y="1404210"/>
                  </a:lnTo>
                  <a:cubicBezTo>
                    <a:pt x="2128201" y="1375780"/>
                    <a:pt x="2156352" y="1355832"/>
                    <a:pt x="2189162" y="1355832"/>
                  </a:cubicBezTo>
                  <a:lnTo>
                    <a:pt x="2215330" y="1355832"/>
                  </a:lnTo>
                  <a:lnTo>
                    <a:pt x="2216082" y="1352147"/>
                  </a:lnTo>
                  <a:cubicBezTo>
                    <a:pt x="2218059" y="1347392"/>
                    <a:pt x="2221002" y="1342947"/>
                    <a:pt x="2224906" y="1339112"/>
                  </a:cubicBezTo>
                  <a:cubicBezTo>
                    <a:pt x="2254833" y="1309715"/>
                    <a:pt x="2284759" y="1280318"/>
                    <a:pt x="2314685" y="1250921"/>
                  </a:cubicBezTo>
                  <a:cubicBezTo>
                    <a:pt x="2322494" y="1243250"/>
                    <a:pt x="2332672" y="1239471"/>
                    <a:pt x="2342817" y="1239561"/>
                  </a:cubicBezTo>
                  <a:cubicBezTo>
                    <a:pt x="2352961" y="1239652"/>
                    <a:pt x="2363070" y="1243612"/>
                    <a:pt x="2370740" y="1251421"/>
                  </a:cubicBezTo>
                  <a:cubicBezTo>
                    <a:pt x="2386082" y="1267039"/>
                    <a:pt x="2385858" y="1292136"/>
                    <a:pt x="2370240" y="1307477"/>
                  </a:cubicBezTo>
                  <a:lnTo>
                    <a:pt x="2321014" y="1355832"/>
                  </a:lnTo>
                  <a:lnTo>
                    <a:pt x="2367964" y="1355832"/>
                  </a:lnTo>
                  <a:lnTo>
                    <a:pt x="2463278" y="1308801"/>
                  </a:lnTo>
                  <a:cubicBezTo>
                    <a:pt x="2467000" y="1306965"/>
                    <a:pt x="2470919" y="1305970"/>
                    <a:pt x="2474818" y="1305742"/>
                  </a:cubicBezTo>
                  <a:cubicBezTo>
                    <a:pt x="2478716" y="1305514"/>
                    <a:pt x="2482595" y="1306055"/>
                    <a:pt x="2486239" y="1307292"/>
                  </a:cubicBezTo>
                  <a:lnTo>
                    <a:pt x="2498575" y="1318105"/>
                  </a:lnTo>
                  <a:lnTo>
                    <a:pt x="2511506" y="1311724"/>
                  </a:lnTo>
                  <a:cubicBezTo>
                    <a:pt x="2515229" y="1309888"/>
                    <a:pt x="2519147" y="1308893"/>
                    <a:pt x="2523046" y="1308664"/>
                  </a:cubicBezTo>
                  <a:cubicBezTo>
                    <a:pt x="2534742" y="1307983"/>
                    <a:pt x="2546260" y="1314215"/>
                    <a:pt x="2551770" y="1325382"/>
                  </a:cubicBezTo>
                  <a:lnTo>
                    <a:pt x="2552387" y="1334763"/>
                  </a:lnTo>
                  <a:lnTo>
                    <a:pt x="2559027" y="1335664"/>
                  </a:lnTo>
                  <a:cubicBezTo>
                    <a:pt x="2565730" y="1337937"/>
                    <a:pt x="2571566" y="1342769"/>
                    <a:pt x="2574946" y="1349617"/>
                  </a:cubicBezTo>
                  <a:cubicBezTo>
                    <a:pt x="2581704" y="1363316"/>
                    <a:pt x="2576079" y="1379901"/>
                    <a:pt x="2562381" y="1386660"/>
                  </a:cubicBezTo>
                  <a:lnTo>
                    <a:pt x="2524944" y="1405132"/>
                  </a:lnTo>
                  <a:lnTo>
                    <a:pt x="2532803" y="1412021"/>
                  </a:lnTo>
                  <a:cubicBezTo>
                    <a:pt x="2539045" y="1424671"/>
                    <a:pt x="2533849" y="1439987"/>
                    <a:pt x="2521200" y="1446228"/>
                  </a:cubicBezTo>
                  <a:lnTo>
                    <a:pt x="2389453" y="1511236"/>
                  </a:lnTo>
                  <a:lnTo>
                    <a:pt x="2376302" y="1512100"/>
                  </a:lnTo>
                  <a:lnTo>
                    <a:pt x="2371107" y="1514252"/>
                  </a:lnTo>
                  <a:lnTo>
                    <a:pt x="2214655" y="1514252"/>
                  </a:lnTo>
                  <a:lnTo>
                    <a:pt x="2010253" y="1868286"/>
                  </a:lnTo>
                  <a:cubicBezTo>
                    <a:pt x="2000718" y="1884800"/>
                    <a:pt x="1985393" y="1895886"/>
                    <a:pt x="1968323" y="1900460"/>
                  </a:cubicBezTo>
                  <a:lnTo>
                    <a:pt x="1958916" y="1901116"/>
                  </a:lnTo>
                  <a:lnTo>
                    <a:pt x="1957616" y="1901553"/>
                  </a:lnTo>
                  <a:lnTo>
                    <a:pt x="1955132" y="1901380"/>
                  </a:lnTo>
                  <a:lnTo>
                    <a:pt x="1941915" y="1902302"/>
                  </a:lnTo>
                  <a:lnTo>
                    <a:pt x="1934999" y="1899976"/>
                  </a:lnTo>
                  <a:lnTo>
                    <a:pt x="1931208" y="1899712"/>
                  </a:lnTo>
                  <a:lnTo>
                    <a:pt x="1924549" y="1896462"/>
                  </a:lnTo>
                  <a:lnTo>
                    <a:pt x="1915923" y="1893562"/>
                  </a:lnTo>
                  <a:lnTo>
                    <a:pt x="1912602" y="1890632"/>
                  </a:lnTo>
                  <a:lnTo>
                    <a:pt x="1907418" y="1888102"/>
                  </a:lnTo>
                  <a:lnTo>
                    <a:pt x="1899298" y="1878898"/>
                  </a:lnTo>
                  <a:lnTo>
                    <a:pt x="1895359" y="1875423"/>
                  </a:lnTo>
                  <a:lnTo>
                    <a:pt x="1894276" y="1873203"/>
                  </a:lnTo>
                  <a:lnTo>
                    <a:pt x="1889278" y="1867538"/>
                  </a:lnTo>
                  <a:lnTo>
                    <a:pt x="1794111" y="1702703"/>
                  </a:lnTo>
                  <a:lnTo>
                    <a:pt x="1794111" y="2096991"/>
                  </a:lnTo>
                  <a:lnTo>
                    <a:pt x="788625" y="2096991"/>
                  </a:lnTo>
                  <a:lnTo>
                    <a:pt x="788625" y="1701308"/>
                  </a:lnTo>
                  <a:lnTo>
                    <a:pt x="688528" y="1874682"/>
                  </a:lnTo>
                  <a:lnTo>
                    <a:pt x="683530" y="1880347"/>
                  </a:lnTo>
                  <a:lnTo>
                    <a:pt x="682447" y="1882567"/>
                  </a:lnTo>
                  <a:lnTo>
                    <a:pt x="678508" y="1886042"/>
                  </a:lnTo>
                  <a:lnTo>
                    <a:pt x="670389" y="1895246"/>
                  </a:lnTo>
                  <a:lnTo>
                    <a:pt x="665204" y="1897776"/>
                  </a:lnTo>
                  <a:lnTo>
                    <a:pt x="661883" y="1900706"/>
                  </a:lnTo>
                  <a:lnTo>
                    <a:pt x="653257" y="1903606"/>
                  </a:lnTo>
                  <a:lnTo>
                    <a:pt x="646598" y="1906856"/>
                  </a:lnTo>
                  <a:lnTo>
                    <a:pt x="642807" y="1907120"/>
                  </a:lnTo>
                  <a:lnTo>
                    <a:pt x="635891" y="1909446"/>
                  </a:lnTo>
                  <a:lnTo>
                    <a:pt x="622674" y="1908524"/>
                  </a:lnTo>
                  <a:lnTo>
                    <a:pt x="620190" y="1908697"/>
                  </a:lnTo>
                  <a:lnTo>
                    <a:pt x="618890" y="1908260"/>
                  </a:lnTo>
                  <a:lnTo>
                    <a:pt x="609483" y="1907604"/>
                  </a:lnTo>
                  <a:cubicBezTo>
                    <a:pt x="592413" y="1903030"/>
                    <a:pt x="577088" y="1891944"/>
                    <a:pt x="567553" y="1875430"/>
                  </a:cubicBezTo>
                  <a:lnTo>
                    <a:pt x="363151" y="1521396"/>
                  </a:lnTo>
                  <a:lnTo>
                    <a:pt x="206699" y="1521396"/>
                  </a:lnTo>
                  <a:lnTo>
                    <a:pt x="201504" y="1519244"/>
                  </a:lnTo>
                  <a:lnTo>
                    <a:pt x="188353" y="1518380"/>
                  </a:lnTo>
                  <a:lnTo>
                    <a:pt x="56606" y="1453372"/>
                  </a:lnTo>
                  <a:cubicBezTo>
                    <a:pt x="43957" y="1447131"/>
                    <a:pt x="38761" y="1431815"/>
                    <a:pt x="45003" y="1419165"/>
                  </a:cubicBezTo>
                  <a:lnTo>
                    <a:pt x="52862" y="1412276"/>
                  </a:lnTo>
                  <a:lnTo>
                    <a:pt x="15425" y="1393804"/>
                  </a:lnTo>
                  <a:cubicBezTo>
                    <a:pt x="1727" y="1387045"/>
                    <a:pt x="-3898" y="1370460"/>
                    <a:pt x="2861" y="1356761"/>
                  </a:cubicBezTo>
                  <a:cubicBezTo>
                    <a:pt x="6240" y="1349913"/>
                    <a:pt x="12076" y="1345081"/>
                    <a:pt x="18780" y="1342808"/>
                  </a:cubicBezTo>
                  <a:lnTo>
                    <a:pt x="25419" y="1341907"/>
                  </a:lnTo>
                  <a:lnTo>
                    <a:pt x="26036" y="1332526"/>
                  </a:lnTo>
                  <a:cubicBezTo>
                    <a:pt x="31546" y="1321359"/>
                    <a:pt x="43064" y="1315127"/>
                    <a:pt x="54760" y="1315808"/>
                  </a:cubicBezTo>
                  <a:cubicBezTo>
                    <a:pt x="58659" y="1316037"/>
                    <a:pt x="62578" y="1317032"/>
                    <a:pt x="66300" y="1318868"/>
                  </a:cubicBezTo>
                  <a:lnTo>
                    <a:pt x="79232" y="1325249"/>
                  </a:lnTo>
                  <a:lnTo>
                    <a:pt x="91567" y="1314436"/>
                  </a:lnTo>
                  <a:cubicBezTo>
                    <a:pt x="95211" y="1313199"/>
                    <a:pt x="99090" y="1312658"/>
                    <a:pt x="102989" y="1312886"/>
                  </a:cubicBezTo>
                  <a:cubicBezTo>
                    <a:pt x="106887" y="1313114"/>
                    <a:pt x="110806" y="1314109"/>
                    <a:pt x="114528" y="1315945"/>
                  </a:cubicBezTo>
                  <a:lnTo>
                    <a:pt x="209842" y="1362976"/>
                  </a:lnTo>
                  <a:lnTo>
                    <a:pt x="256792" y="1362976"/>
                  </a:lnTo>
                  <a:lnTo>
                    <a:pt x="207566" y="1314621"/>
                  </a:lnTo>
                  <a:cubicBezTo>
                    <a:pt x="191949" y="1299280"/>
                    <a:pt x="191724" y="1274183"/>
                    <a:pt x="207066" y="1258565"/>
                  </a:cubicBezTo>
                  <a:cubicBezTo>
                    <a:pt x="214736" y="1250756"/>
                    <a:pt x="224845" y="1246796"/>
                    <a:pt x="234989" y="1246705"/>
                  </a:cubicBezTo>
                  <a:cubicBezTo>
                    <a:pt x="245134" y="1246615"/>
                    <a:pt x="255312" y="1250394"/>
                    <a:pt x="263121" y="1258065"/>
                  </a:cubicBezTo>
                  <a:cubicBezTo>
                    <a:pt x="293047" y="1287462"/>
                    <a:pt x="322973" y="1316859"/>
                    <a:pt x="352900" y="1346256"/>
                  </a:cubicBezTo>
                  <a:cubicBezTo>
                    <a:pt x="356804" y="1350091"/>
                    <a:pt x="359747" y="1354536"/>
                    <a:pt x="361724" y="1359291"/>
                  </a:cubicBezTo>
                  <a:lnTo>
                    <a:pt x="362476" y="1362976"/>
                  </a:lnTo>
                  <a:lnTo>
                    <a:pt x="388644" y="1362976"/>
                  </a:lnTo>
                  <a:cubicBezTo>
                    <a:pt x="421455" y="1362976"/>
                    <a:pt x="449605" y="1382924"/>
                    <a:pt x="461630" y="1411354"/>
                  </a:cubicBezTo>
                  <a:lnTo>
                    <a:pt x="462995" y="1418115"/>
                  </a:lnTo>
                  <a:lnTo>
                    <a:pt x="627824" y="1703607"/>
                  </a:lnTo>
                  <a:lnTo>
                    <a:pt x="808411" y="1390821"/>
                  </a:lnTo>
                  <a:lnTo>
                    <a:pt x="814100" y="1394106"/>
                  </a:lnTo>
                  <a:lnTo>
                    <a:pt x="836642" y="1360670"/>
                  </a:lnTo>
                  <a:cubicBezTo>
                    <a:pt x="866310" y="1331003"/>
                    <a:pt x="907296" y="1312653"/>
                    <a:pt x="952567" y="1312653"/>
                  </a:cubicBezTo>
                  <a:lnTo>
                    <a:pt x="1157489" y="1312653"/>
                  </a:lnTo>
                  <a:lnTo>
                    <a:pt x="1170293" y="1229792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5" y="944149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8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2E5FE04-CC84-49B9-B6DB-072DE102B618}"/>
                </a:ext>
              </a:extLst>
            </p:cNvPr>
            <p:cNvSpPr/>
            <p:nvPr/>
          </p:nvSpPr>
          <p:spPr bwMode="auto">
            <a:xfrm>
              <a:off x="1386266" y="1545591"/>
              <a:ext cx="710070" cy="575638"/>
            </a:xfrm>
            <a:custGeom>
              <a:avLst/>
              <a:gdLst>
                <a:gd name="connsiteX0" fmla="*/ 186387 w 710070"/>
                <a:gd name="connsiteY0" fmla="*/ 462410 h 575638"/>
                <a:gd name="connsiteX1" fmla="*/ 513721 w 710070"/>
                <a:gd name="connsiteY1" fmla="*/ 462410 h 575638"/>
                <a:gd name="connsiteX2" fmla="*/ 350054 w 710070"/>
                <a:gd name="connsiteY2" fmla="*/ 575638 h 575638"/>
                <a:gd name="connsiteX3" fmla="*/ 186387 w 710070"/>
                <a:gd name="connsiteY3" fmla="*/ 462410 h 575638"/>
                <a:gd name="connsiteX4" fmla="*/ 647135 w 710070"/>
                <a:gd name="connsiteY4" fmla="*/ 0 h 575638"/>
                <a:gd name="connsiteX5" fmla="*/ 710070 w 710070"/>
                <a:gd name="connsiteY5" fmla="*/ 118166 h 575638"/>
                <a:gd name="connsiteX6" fmla="*/ 647135 w 710070"/>
                <a:gd name="connsiteY6" fmla="*/ 236332 h 575638"/>
                <a:gd name="connsiteX7" fmla="*/ 584200 w 710070"/>
                <a:gd name="connsiteY7" fmla="*/ 118166 h 575638"/>
                <a:gd name="connsiteX8" fmla="*/ 647135 w 710070"/>
                <a:gd name="connsiteY8" fmla="*/ 0 h 575638"/>
                <a:gd name="connsiteX9" fmla="*/ 62935 w 710070"/>
                <a:gd name="connsiteY9" fmla="*/ 0 h 575638"/>
                <a:gd name="connsiteX10" fmla="*/ 125870 w 710070"/>
                <a:gd name="connsiteY10" fmla="*/ 118166 h 575638"/>
                <a:gd name="connsiteX11" fmla="*/ 62935 w 710070"/>
                <a:gd name="connsiteY11" fmla="*/ 236332 h 575638"/>
                <a:gd name="connsiteX12" fmla="*/ 0 w 710070"/>
                <a:gd name="connsiteY12" fmla="*/ 118166 h 575638"/>
                <a:gd name="connsiteX13" fmla="*/ 62935 w 710070"/>
                <a:gd name="connsiteY13" fmla="*/ 0 h 5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0070" h="575638">
                  <a:moveTo>
                    <a:pt x="186387" y="462410"/>
                  </a:moveTo>
                  <a:cubicBezTo>
                    <a:pt x="293794" y="481281"/>
                    <a:pt x="406315" y="481281"/>
                    <a:pt x="513721" y="462410"/>
                  </a:cubicBezTo>
                  <a:cubicBezTo>
                    <a:pt x="513721" y="524944"/>
                    <a:pt x="440445" y="575638"/>
                    <a:pt x="350054" y="575638"/>
                  </a:cubicBezTo>
                  <a:cubicBezTo>
                    <a:pt x="259663" y="575638"/>
                    <a:pt x="186387" y="524944"/>
                    <a:pt x="186387" y="462410"/>
                  </a:cubicBezTo>
                  <a:close/>
                  <a:moveTo>
                    <a:pt x="647135" y="0"/>
                  </a:moveTo>
                  <a:cubicBezTo>
                    <a:pt x="681893" y="0"/>
                    <a:pt x="710070" y="52905"/>
                    <a:pt x="710070" y="118166"/>
                  </a:cubicBezTo>
                  <a:cubicBezTo>
                    <a:pt x="710070" y="183427"/>
                    <a:pt x="681893" y="236332"/>
                    <a:pt x="647135" y="236332"/>
                  </a:cubicBezTo>
                  <a:cubicBezTo>
                    <a:pt x="612377" y="236332"/>
                    <a:pt x="584200" y="183427"/>
                    <a:pt x="584200" y="118166"/>
                  </a:cubicBezTo>
                  <a:cubicBezTo>
                    <a:pt x="584200" y="52905"/>
                    <a:pt x="612377" y="0"/>
                    <a:pt x="647135" y="0"/>
                  </a:cubicBezTo>
                  <a:close/>
                  <a:moveTo>
                    <a:pt x="62935" y="0"/>
                  </a:moveTo>
                  <a:cubicBezTo>
                    <a:pt x="97693" y="0"/>
                    <a:pt x="125870" y="52905"/>
                    <a:pt x="125870" y="118166"/>
                  </a:cubicBezTo>
                  <a:cubicBezTo>
                    <a:pt x="125870" y="183427"/>
                    <a:pt x="97693" y="236332"/>
                    <a:pt x="62935" y="236332"/>
                  </a:cubicBezTo>
                  <a:cubicBezTo>
                    <a:pt x="28177" y="236332"/>
                    <a:pt x="0" y="183427"/>
                    <a:pt x="0" y="118166"/>
                  </a:cubicBezTo>
                  <a:cubicBezTo>
                    <a:pt x="0" y="52905"/>
                    <a:pt x="28177" y="0"/>
                    <a:pt x="629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906264A-00DF-4EBC-BE85-26666C753A9E}"/>
                </a:ext>
              </a:extLst>
            </p:cNvPr>
            <p:cNvSpPr/>
            <p:nvPr/>
          </p:nvSpPr>
          <p:spPr bwMode="auto">
            <a:xfrm>
              <a:off x="448612" y="1676401"/>
              <a:ext cx="463248" cy="591982"/>
            </a:xfrm>
            <a:custGeom>
              <a:avLst/>
              <a:gdLst>
                <a:gd name="connsiteX0" fmla="*/ 1038714 w 1481715"/>
                <a:gd name="connsiteY0" fmla="*/ 1303692 h 2211660"/>
                <a:gd name="connsiteX1" fmla="*/ 1038714 w 1481715"/>
                <a:gd name="connsiteY1" fmla="*/ 1715313 h 2211660"/>
                <a:gd name="connsiteX2" fmla="*/ 1097219 w 1481715"/>
                <a:gd name="connsiteY2" fmla="*/ 1675868 h 2211660"/>
                <a:gd name="connsiteX3" fmla="*/ 1166130 w 1481715"/>
                <a:gd name="connsiteY3" fmla="*/ 1509503 h 2211660"/>
                <a:gd name="connsiteX4" fmla="*/ 1166131 w 1481715"/>
                <a:gd name="connsiteY4" fmla="*/ 1509503 h 2211660"/>
                <a:gd name="connsiteX5" fmla="*/ 1097220 w 1481715"/>
                <a:gd name="connsiteY5" fmla="*/ 1343138 h 2211660"/>
                <a:gd name="connsiteX6" fmla="*/ 743684 w 1481715"/>
                <a:gd name="connsiteY6" fmla="*/ 1274227 h 2211660"/>
                <a:gd name="connsiteX7" fmla="*/ 743684 w 1481715"/>
                <a:gd name="connsiteY7" fmla="*/ 1277974 h 2211660"/>
                <a:gd name="connsiteX8" fmla="*/ 686289 w 1481715"/>
                <a:gd name="connsiteY8" fmla="*/ 1277973 h 2211660"/>
                <a:gd name="connsiteX9" fmla="*/ 686289 w 1481715"/>
                <a:gd name="connsiteY9" fmla="*/ 1744778 h 2211660"/>
                <a:gd name="connsiteX10" fmla="*/ 795032 w 1481715"/>
                <a:gd name="connsiteY10" fmla="*/ 1744778 h 2211660"/>
                <a:gd name="connsiteX11" fmla="*/ 795032 w 1481715"/>
                <a:gd name="connsiteY11" fmla="*/ 1274227 h 2211660"/>
                <a:gd name="connsiteX12" fmla="*/ 442607 w 1481715"/>
                <a:gd name="connsiteY12" fmla="*/ 523452 h 2211660"/>
                <a:gd name="connsiteX13" fmla="*/ 384496 w 1481715"/>
                <a:gd name="connsiteY13" fmla="*/ 562632 h 2211660"/>
                <a:gd name="connsiteX14" fmla="*/ 315585 w 1481715"/>
                <a:gd name="connsiteY14" fmla="*/ 728997 h 2211660"/>
                <a:gd name="connsiteX15" fmla="*/ 315584 w 1481715"/>
                <a:gd name="connsiteY15" fmla="*/ 728997 h 2211660"/>
                <a:gd name="connsiteX16" fmla="*/ 384495 w 1481715"/>
                <a:gd name="connsiteY16" fmla="*/ 895362 h 2211660"/>
                <a:gd name="connsiteX17" fmla="*/ 442607 w 1481715"/>
                <a:gd name="connsiteY17" fmla="*/ 934542 h 2211660"/>
                <a:gd name="connsiteX18" fmla="*/ 686289 w 1481715"/>
                <a:gd name="connsiteY18" fmla="*/ 493721 h 2211660"/>
                <a:gd name="connsiteX19" fmla="*/ 686289 w 1481715"/>
                <a:gd name="connsiteY19" fmla="*/ 960526 h 2211660"/>
                <a:gd name="connsiteX20" fmla="*/ 795032 w 1481715"/>
                <a:gd name="connsiteY20" fmla="*/ 960526 h 2211660"/>
                <a:gd name="connsiteX21" fmla="*/ 795032 w 1481715"/>
                <a:gd name="connsiteY21" fmla="*/ 493721 h 2211660"/>
                <a:gd name="connsiteX22" fmla="*/ 442607 w 1481715"/>
                <a:gd name="connsiteY22" fmla="*/ 0 h 2211660"/>
                <a:gd name="connsiteX23" fmla="*/ 686289 w 1481715"/>
                <a:gd name="connsiteY23" fmla="*/ 0 h 2211660"/>
                <a:gd name="connsiteX24" fmla="*/ 686289 w 1481715"/>
                <a:gd name="connsiteY24" fmla="*/ 180021 h 2211660"/>
                <a:gd name="connsiteX25" fmla="*/ 795032 w 1481715"/>
                <a:gd name="connsiteY25" fmla="*/ 180021 h 2211660"/>
                <a:gd name="connsiteX26" fmla="*/ 795032 w 1481715"/>
                <a:gd name="connsiteY26" fmla="*/ 0 h 2211660"/>
                <a:gd name="connsiteX27" fmla="*/ 1038714 w 1481715"/>
                <a:gd name="connsiteY27" fmla="*/ 0 h 2211660"/>
                <a:gd name="connsiteX28" fmla="*/ 1038714 w 1481715"/>
                <a:gd name="connsiteY28" fmla="*/ 180021 h 2211660"/>
                <a:gd name="connsiteX29" fmla="*/ 1481715 w 1481715"/>
                <a:gd name="connsiteY29" fmla="*/ 180021 h 2211660"/>
                <a:gd name="connsiteX30" fmla="*/ 1481715 w 1481715"/>
                <a:gd name="connsiteY30" fmla="*/ 493722 h 2211660"/>
                <a:gd name="connsiteX31" fmla="*/ 1038714 w 1481715"/>
                <a:gd name="connsiteY31" fmla="*/ 493721 h 2211660"/>
                <a:gd name="connsiteX32" fmla="*/ 1038714 w 1481715"/>
                <a:gd name="connsiteY32" fmla="*/ 971400 h 2211660"/>
                <a:gd name="connsiteX33" fmla="*/ 1041492 w 1481715"/>
                <a:gd name="connsiteY33" fmla="*/ 971680 h 2211660"/>
                <a:gd name="connsiteX34" fmla="*/ 1479831 w 1481715"/>
                <a:gd name="connsiteY34" fmla="*/ 1509503 h 2211660"/>
                <a:gd name="connsiteX35" fmla="*/ 1041492 w 1481715"/>
                <a:gd name="connsiteY35" fmla="*/ 2047326 h 2211660"/>
                <a:gd name="connsiteX36" fmla="*/ 1038714 w 1481715"/>
                <a:gd name="connsiteY36" fmla="*/ 2047606 h 2211660"/>
                <a:gd name="connsiteX37" fmla="*/ 1038714 w 1481715"/>
                <a:gd name="connsiteY37" fmla="*/ 2211660 h 2211660"/>
                <a:gd name="connsiteX38" fmla="*/ 795032 w 1481715"/>
                <a:gd name="connsiteY38" fmla="*/ 2211660 h 2211660"/>
                <a:gd name="connsiteX39" fmla="*/ 795032 w 1481715"/>
                <a:gd name="connsiteY39" fmla="*/ 2058479 h 2211660"/>
                <a:gd name="connsiteX40" fmla="*/ 686289 w 1481715"/>
                <a:gd name="connsiteY40" fmla="*/ 2058479 h 2211660"/>
                <a:gd name="connsiteX41" fmla="*/ 686289 w 1481715"/>
                <a:gd name="connsiteY41" fmla="*/ 2211660 h 2211660"/>
                <a:gd name="connsiteX42" fmla="*/ 442607 w 1481715"/>
                <a:gd name="connsiteY42" fmla="*/ 2211660 h 2211660"/>
                <a:gd name="connsiteX43" fmla="*/ 442607 w 1481715"/>
                <a:gd name="connsiteY43" fmla="*/ 2058479 h 2211660"/>
                <a:gd name="connsiteX44" fmla="*/ 0 w 1481715"/>
                <a:gd name="connsiteY44" fmla="*/ 2058479 h 2211660"/>
                <a:gd name="connsiteX45" fmla="*/ 0 w 1481715"/>
                <a:gd name="connsiteY45" fmla="*/ 1744778 h 2211660"/>
                <a:gd name="connsiteX46" fmla="*/ 442607 w 1481715"/>
                <a:gd name="connsiteY46" fmla="*/ 1744778 h 2211660"/>
                <a:gd name="connsiteX47" fmla="*/ 442607 w 1481715"/>
                <a:gd name="connsiteY47" fmla="*/ 1267060 h 2211660"/>
                <a:gd name="connsiteX48" fmla="*/ 440222 w 1481715"/>
                <a:gd name="connsiteY48" fmla="*/ 1266819 h 2211660"/>
                <a:gd name="connsiteX49" fmla="*/ 1884 w 1481715"/>
                <a:gd name="connsiteY49" fmla="*/ 728997 h 2211660"/>
                <a:gd name="connsiteX50" fmla="*/ 440222 w 1481715"/>
                <a:gd name="connsiteY50" fmla="*/ 191174 h 2211660"/>
                <a:gd name="connsiteX51" fmla="*/ 442607 w 1481715"/>
                <a:gd name="connsiteY51" fmla="*/ 190934 h 221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81715" h="2211660">
                  <a:moveTo>
                    <a:pt x="1038714" y="1303692"/>
                  </a:moveTo>
                  <a:lnTo>
                    <a:pt x="1038714" y="1715313"/>
                  </a:lnTo>
                  <a:lnTo>
                    <a:pt x="1097219" y="1675868"/>
                  </a:lnTo>
                  <a:cubicBezTo>
                    <a:pt x="1139796" y="1633291"/>
                    <a:pt x="1166130" y="1574472"/>
                    <a:pt x="1166130" y="1509503"/>
                  </a:cubicBezTo>
                  <a:lnTo>
                    <a:pt x="1166131" y="1509503"/>
                  </a:lnTo>
                  <a:cubicBezTo>
                    <a:pt x="1166131" y="1444533"/>
                    <a:pt x="1139796" y="1385714"/>
                    <a:pt x="1097220" y="1343138"/>
                  </a:cubicBezTo>
                  <a:close/>
                  <a:moveTo>
                    <a:pt x="743684" y="1274227"/>
                  </a:moveTo>
                  <a:lnTo>
                    <a:pt x="743684" y="1277974"/>
                  </a:lnTo>
                  <a:lnTo>
                    <a:pt x="686289" y="1277973"/>
                  </a:lnTo>
                  <a:lnTo>
                    <a:pt x="686289" y="1744778"/>
                  </a:lnTo>
                  <a:lnTo>
                    <a:pt x="795032" y="1744778"/>
                  </a:lnTo>
                  <a:lnTo>
                    <a:pt x="795032" y="1274227"/>
                  </a:lnTo>
                  <a:close/>
                  <a:moveTo>
                    <a:pt x="442607" y="523452"/>
                  </a:moveTo>
                  <a:lnTo>
                    <a:pt x="384496" y="562632"/>
                  </a:lnTo>
                  <a:cubicBezTo>
                    <a:pt x="341920" y="605208"/>
                    <a:pt x="315585" y="664027"/>
                    <a:pt x="315585" y="728997"/>
                  </a:cubicBezTo>
                  <a:lnTo>
                    <a:pt x="315584" y="728997"/>
                  </a:lnTo>
                  <a:cubicBezTo>
                    <a:pt x="315584" y="793966"/>
                    <a:pt x="341919" y="852785"/>
                    <a:pt x="384495" y="895362"/>
                  </a:cubicBezTo>
                  <a:lnTo>
                    <a:pt x="442607" y="934542"/>
                  </a:lnTo>
                  <a:close/>
                  <a:moveTo>
                    <a:pt x="686289" y="493721"/>
                  </a:moveTo>
                  <a:lnTo>
                    <a:pt x="686289" y="960526"/>
                  </a:lnTo>
                  <a:lnTo>
                    <a:pt x="795032" y="960526"/>
                  </a:lnTo>
                  <a:lnTo>
                    <a:pt x="795032" y="493721"/>
                  </a:lnTo>
                  <a:close/>
                  <a:moveTo>
                    <a:pt x="442607" y="0"/>
                  </a:moveTo>
                  <a:lnTo>
                    <a:pt x="686289" y="0"/>
                  </a:lnTo>
                  <a:lnTo>
                    <a:pt x="686289" y="180021"/>
                  </a:lnTo>
                  <a:lnTo>
                    <a:pt x="795032" y="180021"/>
                  </a:lnTo>
                  <a:lnTo>
                    <a:pt x="795032" y="0"/>
                  </a:lnTo>
                  <a:lnTo>
                    <a:pt x="1038714" y="0"/>
                  </a:lnTo>
                  <a:lnTo>
                    <a:pt x="1038714" y="180021"/>
                  </a:lnTo>
                  <a:lnTo>
                    <a:pt x="1481715" y="180021"/>
                  </a:lnTo>
                  <a:lnTo>
                    <a:pt x="1481715" y="493722"/>
                  </a:lnTo>
                  <a:lnTo>
                    <a:pt x="1038714" y="493721"/>
                  </a:lnTo>
                  <a:lnTo>
                    <a:pt x="1038714" y="971400"/>
                  </a:lnTo>
                  <a:lnTo>
                    <a:pt x="1041492" y="971680"/>
                  </a:lnTo>
                  <a:cubicBezTo>
                    <a:pt x="1291651" y="1022870"/>
                    <a:pt x="1479831" y="1244210"/>
                    <a:pt x="1479831" y="1509503"/>
                  </a:cubicBezTo>
                  <a:cubicBezTo>
                    <a:pt x="1479831" y="1774795"/>
                    <a:pt x="1291651" y="1996136"/>
                    <a:pt x="1041492" y="2047326"/>
                  </a:cubicBezTo>
                  <a:lnTo>
                    <a:pt x="1038714" y="2047606"/>
                  </a:lnTo>
                  <a:lnTo>
                    <a:pt x="1038714" y="2211660"/>
                  </a:lnTo>
                  <a:lnTo>
                    <a:pt x="795032" y="2211660"/>
                  </a:lnTo>
                  <a:lnTo>
                    <a:pt x="795032" y="2058479"/>
                  </a:lnTo>
                  <a:lnTo>
                    <a:pt x="686289" y="2058479"/>
                  </a:lnTo>
                  <a:lnTo>
                    <a:pt x="686289" y="2211660"/>
                  </a:lnTo>
                  <a:lnTo>
                    <a:pt x="442607" y="2211660"/>
                  </a:lnTo>
                  <a:lnTo>
                    <a:pt x="442607" y="2058479"/>
                  </a:lnTo>
                  <a:lnTo>
                    <a:pt x="0" y="2058479"/>
                  </a:lnTo>
                  <a:lnTo>
                    <a:pt x="0" y="1744778"/>
                  </a:lnTo>
                  <a:lnTo>
                    <a:pt x="442607" y="1744778"/>
                  </a:lnTo>
                  <a:lnTo>
                    <a:pt x="442607" y="1267060"/>
                  </a:lnTo>
                  <a:lnTo>
                    <a:pt x="440222" y="1266819"/>
                  </a:lnTo>
                  <a:cubicBezTo>
                    <a:pt x="190063" y="1215629"/>
                    <a:pt x="1884" y="994289"/>
                    <a:pt x="1884" y="728997"/>
                  </a:cubicBezTo>
                  <a:cubicBezTo>
                    <a:pt x="1884" y="463705"/>
                    <a:pt x="190063" y="242364"/>
                    <a:pt x="440222" y="191174"/>
                  </a:cubicBezTo>
                  <a:lnTo>
                    <a:pt x="442607" y="190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3285B4F-4D47-43F6-A501-515D80642EB2}"/>
                </a:ext>
              </a:extLst>
            </p:cNvPr>
            <p:cNvSpPr/>
            <p:nvPr/>
          </p:nvSpPr>
          <p:spPr bwMode="auto">
            <a:xfrm>
              <a:off x="2561176" y="1677657"/>
              <a:ext cx="539719" cy="599410"/>
            </a:xfrm>
            <a:custGeom>
              <a:avLst/>
              <a:gdLst>
                <a:gd name="connsiteX0" fmla="*/ 0 w 1051116"/>
                <a:gd name="connsiteY0" fmla="*/ 0 h 1167366"/>
                <a:gd name="connsiteX1" fmla="*/ 245181 w 1051116"/>
                <a:gd name="connsiteY1" fmla="*/ 0 h 1167366"/>
                <a:gd name="connsiteX2" fmla="*/ 525558 w 1051116"/>
                <a:gd name="connsiteY2" fmla="*/ 373607 h 1167366"/>
                <a:gd name="connsiteX3" fmla="*/ 805935 w 1051116"/>
                <a:gd name="connsiteY3" fmla="*/ 0 h 1167366"/>
                <a:gd name="connsiteX4" fmla="*/ 1051116 w 1051116"/>
                <a:gd name="connsiteY4" fmla="*/ 0 h 1167366"/>
                <a:gd name="connsiteX5" fmla="*/ 633115 w 1051116"/>
                <a:gd name="connsiteY5" fmla="*/ 556992 h 1167366"/>
                <a:gd name="connsiteX6" fmla="*/ 633115 w 1051116"/>
                <a:gd name="connsiteY6" fmla="*/ 560555 h 1167366"/>
                <a:gd name="connsiteX7" fmla="*/ 971306 w 1051116"/>
                <a:gd name="connsiteY7" fmla="*/ 560555 h 1167366"/>
                <a:gd name="connsiteX8" fmla="*/ 971306 w 1051116"/>
                <a:gd name="connsiteY8" fmla="*/ 713645 h 1167366"/>
                <a:gd name="connsiteX9" fmla="*/ 633115 w 1051116"/>
                <a:gd name="connsiteY9" fmla="*/ 713645 h 1167366"/>
                <a:gd name="connsiteX10" fmla="*/ 633115 w 1051116"/>
                <a:gd name="connsiteY10" fmla="*/ 772486 h 1167366"/>
                <a:gd name="connsiteX11" fmla="*/ 971306 w 1051116"/>
                <a:gd name="connsiteY11" fmla="*/ 772486 h 1167366"/>
                <a:gd name="connsiteX12" fmla="*/ 971306 w 1051116"/>
                <a:gd name="connsiteY12" fmla="*/ 925576 h 1167366"/>
                <a:gd name="connsiteX13" fmla="*/ 633115 w 1051116"/>
                <a:gd name="connsiteY13" fmla="*/ 925576 h 1167366"/>
                <a:gd name="connsiteX14" fmla="*/ 633115 w 1051116"/>
                <a:gd name="connsiteY14" fmla="*/ 1167366 h 1167366"/>
                <a:gd name="connsiteX15" fmla="*/ 418001 w 1051116"/>
                <a:gd name="connsiteY15" fmla="*/ 1167366 h 1167366"/>
                <a:gd name="connsiteX16" fmla="*/ 418001 w 1051116"/>
                <a:gd name="connsiteY16" fmla="*/ 925576 h 1167366"/>
                <a:gd name="connsiteX17" fmla="*/ 79810 w 1051116"/>
                <a:gd name="connsiteY17" fmla="*/ 925576 h 1167366"/>
                <a:gd name="connsiteX18" fmla="*/ 79810 w 1051116"/>
                <a:gd name="connsiteY18" fmla="*/ 772486 h 1167366"/>
                <a:gd name="connsiteX19" fmla="*/ 418001 w 1051116"/>
                <a:gd name="connsiteY19" fmla="*/ 772486 h 1167366"/>
                <a:gd name="connsiteX20" fmla="*/ 418001 w 1051116"/>
                <a:gd name="connsiteY20" fmla="*/ 713645 h 1167366"/>
                <a:gd name="connsiteX21" fmla="*/ 79810 w 1051116"/>
                <a:gd name="connsiteY21" fmla="*/ 713645 h 1167366"/>
                <a:gd name="connsiteX22" fmla="*/ 79810 w 1051116"/>
                <a:gd name="connsiteY22" fmla="*/ 560555 h 1167366"/>
                <a:gd name="connsiteX23" fmla="*/ 418001 w 1051116"/>
                <a:gd name="connsiteY23" fmla="*/ 560555 h 1167366"/>
                <a:gd name="connsiteX24" fmla="*/ 418001 w 1051116"/>
                <a:gd name="connsiteY24" fmla="*/ 556992 h 116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1116" h="1167366">
                  <a:moveTo>
                    <a:pt x="0" y="0"/>
                  </a:moveTo>
                  <a:lnTo>
                    <a:pt x="245181" y="0"/>
                  </a:lnTo>
                  <a:lnTo>
                    <a:pt x="525558" y="373607"/>
                  </a:lnTo>
                  <a:lnTo>
                    <a:pt x="805935" y="0"/>
                  </a:lnTo>
                  <a:lnTo>
                    <a:pt x="1051116" y="0"/>
                  </a:lnTo>
                  <a:lnTo>
                    <a:pt x="633115" y="556992"/>
                  </a:lnTo>
                  <a:lnTo>
                    <a:pt x="633115" y="560555"/>
                  </a:lnTo>
                  <a:lnTo>
                    <a:pt x="971306" y="560555"/>
                  </a:lnTo>
                  <a:lnTo>
                    <a:pt x="971306" y="713645"/>
                  </a:lnTo>
                  <a:lnTo>
                    <a:pt x="633115" y="713645"/>
                  </a:lnTo>
                  <a:lnTo>
                    <a:pt x="633115" y="772486"/>
                  </a:lnTo>
                  <a:lnTo>
                    <a:pt x="971306" y="772486"/>
                  </a:lnTo>
                  <a:lnTo>
                    <a:pt x="971306" y="925576"/>
                  </a:lnTo>
                  <a:lnTo>
                    <a:pt x="633115" y="925576"/>
                  </a:lnTo>
                  <a:lnTo>
                    <a:pt x="633115" y="1167366"/>
                  </a:lnTo>
                  <a:lnTo>
                    <a:pt x="418001" y="1167366"/>
                  </a:lnTo>
                  <a:lnTo>
                    <a:pt x="418001" y="925576"/>
                  </a:lnTo>
                  <a:lnTo>
                    <a:pt x="79810" y="925576"/>
                  </a:lnTo>
                  <a:lnTo>
                    <a:pt x="79810" y="772486"/>
                  </a:lnTo>
                  <a:lnTo>
                    <a:pt x="418001" y="772486"/>
                  </a:lnTo>
                  <a:lnTo>
                    <a:pt x="418001" y="713645"/>
                  </a:lnTo>
                  <a:lnTo>
                    <a:pt x="79810" y="713645"/>
                  </a:lnTo>
                  <a:lnTo>
                    <a:pt x="79810" y="560555"/>
                  </a:lnTo>
                  <a:lnTo>
                    <a:pt x="418001" y="560555"/>
                  </a:lnTo>
                  <a:lnTo>
                    <a:pt x="418001" y="55699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4E42F9D-5187-45CC-A0F1-EAA07BA7F562}"/>
                </a:ext>
              </a:extLst>
            </p:cNvPr>
            <p:cNvSpPr/>
            <p:nvPr/>
          </p:nvSpPr>
          <p:spPr bwMode="auto">
            <a:xfrm>
              <a:off x="490000" y="789263"/>
              <a:ext cx="2570740" cy="2607915"/>
            </a:xfrm>
            <a:custGeom>
              <a:avLst/>
              <a:gdLst>
                <a:gd name="connsiteX0" fmla="*/ 199596 w 2570740"/>
                <a:gd name="connsiteY0" fmla="*/ 1809531 h 2607915"/>
                <a:gd name="connsiteX1" fmla="*/ 399192 w 2570740"/>
                <a:gd name="connsiteY1" fmla="*/ 2041509 h 2607915"/>
                <a:gd name="connsiteX2" fmla="*/ 283202 w 2570740"/>
                <a:gd name="connsiteY2" fmla="*/ 2041509 h 2607915"/>
                <a:gd name="connsiteX3" fmla="*/ 283202 w 2570740"/>
                <a:gd name="connsiteY3" fmla="*/ 2258622 h 2607915"/>
                <a:gd name="connsiteX4" fmla="*/ 465282 w 2570740"/>
                <a:gd name="connsiteY4" fmla="*/ 2440701 h 2607915"/>
                <a:gd name="connsiteX5" fmla="*/ 2106994 w 2570740"/>
                <a:gd name="connsiteY5" fmla="*/ 2440701 h 2607915"/>
                <a:gd name="connsiteX6" fmla="*/ 2289074 w 2570740"/>
                <a:gd name="connsiteY6" fmla="*/ 2258622 h 2607915"/>
                <a:gd name="connsiteX7" fmla="*/ 2289074 w 2570740"/>
                <a:gd name="connsiteY7" fmla="*/ 1918921 h 2607915"/>
                <a:gd name="connsiteX8" fmla="*/ 2456287 w 2570740"/>
                <a:gd name="connsiteY8" fmla="*/ 1918921 h 2607915"/>
                <a:gd name="connsiteX9" fmla="*/ 2456287 w 2570740"/>
                <a:gd name="connsiteY9" fmla="*/ 2258622 h 2607915"/>
                <a:gd name="connsiteX10" fmla="*/ 2106994 w 2570740"/>
                <a:gd name="connsiteY10" fmla="*/ 2607915 h 2607915"/>
                <a:gd name="connsiteX11" fmla="*/ 465282 w 2570740"/>
                <a:gd name="connsiteY11" fmla="*/ 2607915 h 2607915"/>
                <a:gd name="connsiteX12" fmla="*/ 115989 w 2570740"/>
                <a:gd name="connsiteY12" fmla="*/ 2258622 h 2607915"/>
                <a:gd name="connsiteX13" fmla="*/ 115989 w 2570740"/>
                <a:gd name="connsiteY13" fmla="*/ 2041509 h 2607915"/>
                <a:gd name="connsiteX14" fmla="*/ 0 w 2570740"/>
                <a:gd name="connsiteY14" fmla="*/ 2041509 h 2607915"/>
                <a:gd name="connsiteX15" fmla="*/ 463747 w 2570740"/>
                <a:gd name="connsiteY15" fmla="*/ 0 h 2607915"/>
                <a:gd name="connsiteX16" fmla="*/ 2105458 w 2570740"/>
                <a:gd name="connsiteY16" fmla="*/ 0 h 2607915"/>
                <a:gd name="connsiteX17" fmla="*/ 2454751 w 2570740"/>
                <a:gd name="connsiteY17" fmla="*/ 349293 h 2607915"/>
                <a:gd name="connsiteX18" fmla="*/ 2454751 w 2570740"/>
                <a:gd name="connsiteY18" fmla="*/ 566406 h 2607915"/>
                <a:gd name="connsiteX19" fmla="*/ 2570740 w 2570740"/>
                <a:gd name="connsiteY19" fmla="*/ 566406 h 2607915"/>
                <a:gd name="connsiteX20" fmla="*/ 2371144 w 2570740"/>
                <a:gd name="connsiteY20" fmla="*/ 798384 h 2607915"/>
                <a:gd name="connsiteX21" fmla="*/ 2171549 w 2570740"/>
                <a:gd name="connsiteY21" fmla="*/ 566406 h 2607915"/>
                <a:gd name="connsiteX22" fmla="*/ 2287538 w 2570740"/>
                <a:gd name="connsiteY22" fmla="*/ 566406 h 2607915"/>
                <a:gd name="connsiteX23" fmla="*/ 2287538 w 2570740"/>
                <a:gd name="connsiteY23" fmla="*/ 349293 h 2607915"/>
                <a:gd name="connsiteX24" fmla="*/ 2105458 w 2570740"/>
                <a:gd name="connsiteY24" fmla="*/ 167214 h 2607915"/>
                <a:gd name="connsiteX25" fmla="*/ 463747 w 2570740"/>
                <a:gd name="connsiteY25" fmla="*/ 167214 h 2607915"/>
                <a:gd name="connsiteX26" fmla="*/ 281667 w 2570740"/>
                <a:gd name="connsiteY26" fmla="*/ 349293 h 2607915"/>
                <a:gd name="connsiteX27" fmla="*/ 281667 w 2570740"/>
                <a:gd name="connsiteY27" fmla="*/ 798384 h 2607915"/>
                <a:gd name="connsiteX28" fmla="*/ 114454 w 2570740"/>
                <a:gd name="connsiteY28" fmla="*/ 798384 h 2607915"/>
                <a:gd name="connsiteX29" fmla="*/ 114454 w 2570740"/>
                <a:gd name="connsiteY29" fmla="*/ 349293 h 2607915"/>
                <a:gd name="connsiteX30" fmla="*/ 463747 w 2570740"/>
                <a:gd name="connsiteY30" fmla="*/ 0 h 260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0740" h="2607915">
                  <a:moveTo>
                    <a:pt x="199596" y="1809531"/>
                  </a:moveTo>
                  <a:lnTo>
                    <a:pt x="399192" y="2041509"/>
                  </a:lnTo>
                  <a:lnTo>
                    <a:pt x="283202" y="2041509"/>
                  </a:lnTo>
                  <a:lnTo>
                    <a:pt x="283202" y="2258622"/>
                  </a:lnTo>
                  <a:cubicBezTo>
                    <a:pt x="283202" y="2359182"/>
                    <a:pt x="364722" y="2440701"/>
                    <a:pt x="465282" y="2440701"/>
                  </a:cubicBezTo>
                  <a:lnTo>
                    <a:pt x="2106994" y="2440701"/>
                  </a:lnTo>
                  <a:cubicBezTo>
                    <a:pt x="2207554" y="2440701"/>
                    <a:pt x="2289074" y="2359182"/>
                    <a:pt x="2289074" y="2258622"/>
                  </a:cubicBezTo>
                  <a:lnTo>
                    <a:pt x="2289074" y="1918921"/>
                  </a:lnTo>
                  <a:lnTo>
                    <a:pt x="2456287" y="1918921"/>
                  </a:lnTo>
                  <a:lnTo>
                    <a:pt x="2456287" y="2258622"/>
                  </a:lnTo>
                  <a:cubicBezTo>
                    <a:pt x="2456287" y="2451531"/>
                    <a:pt x="2299903" y="2607915"/>
                    <a:pt x="2106994" y="2607915"/>
                  </a:cubicBezTo>
                  <a:lnTo>
                    <a:pt x="465282" y="2607915"/>
                  </a:lnTo>
                  <a:cubicBezTo>
                    <a:pt x="272373" y="2607915"/>
                    <a:pt x="115989" y="2451531"/>
                    <a:pt x="115989" y="2258622"/>
                  </a:cubicBezTo>
                  <a:lnTo>
                    <a:pt x="115989" y="2041509"/>
                  </a:lnTo>
                  <a:lnTo>
                    <a:pt x="0" y="2041509"/>
                  </a:lnTo>
                  <a:close/>
                  <a:moveTo>
                    <a:pt x="463747" y="0"/>
                  </a:moveTo>
                  <a:lnTo>
                    <a:pt x="2105458" y="0"/>
                  </a:lnTo>
                  <a:cubicBezTo>
                    <a:pt x="2298368" y="0"/>
                    <a:pt x="2454751" y="156384"/>
                    <a:pt x="2454751" y="349293"/>
                  </a:cubicBezTo>
                  <a:lnTo>
                    <a:pt x="2454751" y="566406"/>
                  </a:lnTo>
                  <a:lnTo>
                    <a:pt x="2570740" y="566406"/>
                  </a:lnTo>
                  <a:lnTo>
                    <a:pt x="2371144" y="798384"/>
                  </a:lnTo>
                  <a:lnTo>
                    <a:pt x="2171549" y="566406"/>
                  </a:lnTo>
                  <a:lnTo>
                    <a:pt x="2287538" y="566406"/>
                  </a:lnTo>
                  <a:lnTo>
                    <a:pt x="2287538" y="349293"/>
                  </a:lnTo>
                  <a:cubicBezTo>
                    <a:pt x="2287538" y="248733"/>
                    <a:pt x="2206018" y="167214"/>
                    <a:pt x="2105458" y="167214"/>
                  </a:cubicBezTo>
                  <a:lnTo>
                    <a:pt x="463747" y="167214"/>
                  </a:lnTo>
                  <a:cubicBezTo>
                    <a:pt x="363187" y="167214"/>
                    <a:pt x="281667" y="248733"/>
                    <a:pt x="281667" y="349293"/>
                  </a:cubicBezTo>
                  <a:lnTo>
                    <a:pt x="281667" y="798384"/>
                  </a:lnTo>
                  <a:lnTo>
                    <a:pt x="114454" y="798384"/>
                  </a:lnTo>
                  <a:lnTo>
                    <a:pt x="114454" y="349293"/>
                  </a:lnTo>
                  <a:cubicBezTo>
                    <a:pt x="114454" y="156384"/>
                    <a:pt x="270837" y="0"/>
                    <a:pt x="463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9399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pptxh97_両替、交換マーク</dc:title>
  <dc:subject>pptxh97_両替、交換マーク</dc:subject>
  <dc:creator>でじけろお</dc:creator>
  <cp:revision>1</cp:revision>
  <dcterms:created xsi:type="dcterms:W3CDTF">2018-05-20T00:31:01Z</dcterms:created>
  <dcterms:modified xsi:type="dcterms:W3CDTF">2021-07-17T02:46:43Z</dcterms:modified>
  <cp:version>1</cp:version>
</cp:coreProperties>
</file>